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4"/>
  </p:sldMasterIdLst>
  <p:notesMasterIdLst>
    <p:notesMasterId r:id="rId28"/>
  </p:notesMasterIdLst>
  <p:sldIdLst>
    <p:sldId id="270" r:id="rId5"/>
    <p:sldId id="257" r:id="rId6"/>
    <p:sldId id="272" r:id="rId7"/>
    <p:sldId id="273" r:id="rId8"/>
    <p:sldId id="275" r:id="rId9"/>
    <p:sldId id="276" r:id="rId10"/>
    <p:sldId id="277" r:id="rId11"/>
    <p:sldId id="279" r:id="rId12"/>
    <p:sldId id="280" r:id="rId13"/>
    <p:sldId id="281" r:id="rId14"/>
    <p:sldId id="282" r:id="rId15"/>
    <p:sldId id="283" r:id="rId16"/>
    <p:sldId id="284" r:id="rId17"/>
    <p:sldId id="285" r:id="rId18"/>
    <p:sldId id="294" r:id="rId19"/>
    <p:sldId id="286" r:id="rId20"/>
    <p:sldId id="287" r:id="rId21"/>
    <p:sldId id="288" r:id="rId22"/>
    <p:sldId id="289" r:id="rId23"/>
    <p:sldId id="290" r:id="rId24"/>
    <p:sldId id="291" r:id="rId25"/>
    <p:sldId id="292" r:id="rId26"/>
    <p:sldId id="29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A095"/>
    <a:srgbClr val="266725"/>
    <a:srgbClr val="007096"/>
    <a:srgbClr val="419E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0859C0-3FDF-4832-8869-6E2470DC7915}" v="44" dt="2024-11-25T22:31:36.4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79" d="100"/>
          <a:sy n="79" d="100"/>
        </p:scale>
        <p:origin x="16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a vardhan" userId="935d5a764b08f993" providerId="LiveId" clId="{560859C0-3FDF-4832-8869-6E2470DC7915}"/>
    <pc:docChg chg="undo custSel modSld">
      <pc:chgData name="harsha vardhan" userId="935d5a764b08f993" providerId="LiveId" clId="{560859C0-3FDF-4832-8869-6E2470DC7915}" dt="2024-11-25T22:31:47.547" v="69" actId="14100"/>
      <pc:docMkLst>
        <pc:docMk/>
      </pc:docMkLst>
      <pc:sldChg chg="modSp mod">
        <pc:chgData name="harsha vardhan" userId="935d5a764b08f993" providerId="LiveId" clId="{560859C0-3FDF-4832-8869-6E2470DC7915}" dt="2024-11-25T22:31:47.547" v="69" actId="14100"/>
        <pc:sldMkLst>
          <pc:docMk/>
          <pc:sldMk cId="387464063" sldId="289"/>
        </pc:sldMkLst>
        <pc:picChg chg="mod">
          <ac:chgData name="harsha vardhan" userId="935d5a764b08f993" providerId="LiveId" clId="{560859C0-3FDF-4832-8869-6E2470DC7915}" dt="2024-11-25T22:31:47.547" v="69" actId="14100"/>
          <ac:picMkLst>
            <pc:docMk/>
            <pc:sldMk cId="387464063" sldId="289"/>
            <ac:picMk id="6" creationId="{585AA2B5-3CA5-04CF-C9CC-39C096C1D187}"/>
          </ac:picMkLst>
        </pc:picChg>
      </pc:sldChg>
      <pc:sldChg chg="addSp delSp modSp mod modClrScheme chgLayout">
        <pc:chgData name="harsha vardhan" userId="935d5a764b08f993" providerId="LiveId" clId="{560859C0-3FDF-4832-8869-6E2470DC7915}" dt="2024-11-25T22:17:27.166" v="7" actId="14100"/>
        <pc:sldMkLst>
          <pc:docMk/>
          <pc:sldMk cId="3247860017" sldId="290"/>
        </pc:sldMkLst>
        <pc:spChg chg="mod">
          <ac:chgData name="harsha vardhan" userId="935d5a764b08f993" providerId="LiveId" clId="{560859C0-3FDF-4832-8869-6E2470DC7915}" dt="2024-11-25T22:16:59.016" v="4" actId="26606"/>
          <ac:spMkLst>
            <pc:docMk/>
            <pc:sldMk cId="3247860017" sldId="290"/>
            <ac:spMk id="2" creationId="{A4E6EC28-F7FC-9074-8ADF-2135A0D87C8A}"/>
          </ac:spMkLst>
        </pc:spChg>
        <pc:spChg chg="add del mod">
          <ac:chgData name="harsha vardhan" userId="935d5a764b08f993" providerId="LiveId" clId="{560859C0-3FDF-4832-8869-6E2470DC7915}" dt="2024-11-25T22:16:58.640" v="3" actId="26606"/>
          <ac:spMkLst>
            <pc:docMk/>
            <pc:sldMk cId="3247860017" sldId="290"/>
            <ac:spMk id="10" creationId="{FB1C3D1D-20DF-2D44-B3AE-112A8ABC18BA}"/>
          </ac:spMkLst>
        </pc:spChg>
        <pc:spChg chg="add del mod">
          <ac:chgData name="harsha vardhan" userId="935d5a764b08f993" providerId="LiveId" clId="{560859C0-3FDF-4832-8869-6E2470DC7915}" dt="2024-11-25T22:17:05.489" v="5" actId="478"/>
          <ac:spMkLst>
            <pc:docMk/>
            <pc:sldMk cId="3247860017" sldId="290"/>
            <ac:spMk id="12" creationId="{4EA48221-CEE1-4331-C511-454C42E1DB84}"/>
          </ac:spMkLst>
        </pc:spChg>
        <pc:graphicFrameChg chg="mod modGraphic">
          <ac:chgData name="harsha vardhan" userId="935d5a764b08f993" providerId="LiveId" clId="{560859C0-3FDF-4832-8869-6E2470DC7915}" dt="2024-11-25T22:17:27.166" v="7" actId="14100"/>
          <ac:graphicFrameMkLst>
            <pc:docMk/>
            <pc:sldMk cId="3247860017" sldId="290"/>
            <ac:graphicFrameMk id="5" creationId="{DF5A4A54-7E22-2CBF-F9B8-80E895045678}"/>
          </ac:graphicFrameMkLst>
        </pc:graphicFrameChg>
      </pc:sldChg>
      <pc:sldChg chg="addSp delSp modSp mod">
        <pc:chgData name="harsha vardhan" userId="935d5a764b08f993" providerId="LiveId" clId="{560859C0-3FDF-4832-8869-6E2470DC7915}" dt="2024-11-25T22:21:32.129" v="65" actId="20577"/>
        <pc:sldMkLst>
          <pc:docMk/>
          <pc:sldMk cId="3961382835" sldId="291"/>
        </pc:sldMkLst>
        <pc:spChg chg="mod">
          <ac:chgData name="harsha vardhan" userId="935d5a764b08f993" providerId="LiveId" clId="{560859C0-3FDF-4832-8869-6E2470DC7915}" dt="2024-11-25T22:21:32.129" v="65" actId="20577"/>
          <ac:spMkLst>
            <pc:docMk/>
            <pc:sldMk cId="3961382835" sldId="291"/>
            <ac:spMk id="2" creationId="{AAF331B5-CA1E-798B-EFD4-550BAD57BBB4}"/>
          </ac:spMkLst>
        </pc:spChg>
        <pc:spChg chg="add del mod">
          <ac:chgData name="harsha vardhan" userId="935d5a764b08f993" providerId="LiveId" clId="{560859C0-3FDF-4832-8869-6E2470DC7915}" dt="2024-11-25T22:19:23.995" v="12" actId="478"/>
          <ac:spMkLst>
            <pc:docMk/>
            <pc:sldMk cId="3961382835" sldId="291"/>
            <ac:spMk id="4" creationId="{7025E39A-A2AA-C3F1-44D1-D80BFDA250C6}"/>
          </ac:spMkLst>
        </pc:spChg>
        <pc:graphicFrameChg chg="add del mod">
          <ac:chgData name="harsha vardhan" userId="935d5a764b08f993" providerId="LiveId" clId="{560859C0-3FDF-4832-8869-6E2470DC7915}" dt="2024-11-25T22:21:18.792" v="49" actId="20577"/>
          <ac:graphicFrameMkLst>
            <pc:docMk/>
            <pc:sldMk cId="3961382835" sldId="291"/>
            <ac:graphicFrameMk id="7" creationId="{B8560C75-4077-DCF2-D270-31BF6586C745}"/>
          </ac:graphicFrameMkLst>
        </pc:graphicFrameChg>
      </pc:sld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ata5.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0.sv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11" Type="http://schemas.openxmlformats.org/officeDocument/2006/relationships/image" Target="../media/image39.png"/><Relationship Id="rId5" Type="http://schemas.openxmlformats.org/officeDocument/2006/relationships/image" Target="../media/image35.png"/><Relationship Id="rId10" Type="http://schemas.openxmlformats.org/officeDocument/2006/relationships/image" Target="../media/image28.svg"/><Relationship Id="rId4" Type="http://schemas.openxmlformats.org/officeDocument/2006/relationships/image" Target="../media/image34.svg"/><Relationship Id="rId9" Type="http://schemas.openxmlformats.org/officeDocument/2006/relationships/image" Target="../media/image27.png"/></Relationships>
</file>

<file path=ppt/diagrams/_rels/data6.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0.sv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11" Type="http://schemas.openxmlformats.org/officeDocument/2006/relationships/image" Target="../media/image39.png"/><Relationship Id="rId5" Type="http://schemas.openxmlformats.org/officeDocument/2006/relationships/image" Target="../media/image35.png"/><Relationship Id="rId10" Type="http://schemas.openxmlformats.org/officeDocument/2006/relationships/image" Target="../media/image28.svg"/><Relationship Id="rId4" Type="http://schemas.openxmlformats.org/officeDocument/2006/relationships/image" Target="../media/image34.svg"/><Relationship Id="rId9" Type="http://schemas.openxmlformats.org/officeDocument/2006/relationships/image" Target="../media/image27.png"/></Relationships>
</file>

<file path=ppt/diagrams/_rels/drawing6.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DE8BCA-8E3D-45FD-B26C-C84F2CC4A29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F48AB0BB-A7E6-4914-98A9-9E06106F5F96}">
      <dgm:prSet/>
      <dgm:spPr/>
      <dgm:t>
        <a:bodyPr/>
        <a:lstStyle/>
        <a:p>
          <a:r>
            <a:rPr lang="en-US" b="1" dirty="0"/>
            <a:t>Overview</a:t>
          </a:r>
          <a:endParaRPr lang="en-US" dirty="0"/>
        </a:p>
      </dgm:t>
    </dgm:pt>
    <dgm:pt modelId="{DE78ADF5-49DC-4B5C-BF06-F491D88A3C46}" type="parTrans" cxnId="{1C30FFB3-6E34-479E-A45C-80F68B036B6B}">
      <dgm:prSet/>
      <dgm:spPr/>
      <dgm:t>
        <a:bodyPr/>
        <a:lstStyle/>
        <a:p>
          <a:endParaRPr lang="en-US"/>
        </a:p>
      </dgm:t>
    </dgm:pt>
    <dgm:pt modelId="{125CB4AE-4455-4A5B-8FC8-39B233AB0044}" type="sibTrans" cxnId="{1C30FFB3-6E34-479E-A45C-80F68B036B6B}">
      <dgm:prSet/>
      <dgm:spPr/>
      <dgm:t>
        <a:bodyPr/>
        <a:lstStyle/>
        <a:p>
          <a:endParaRPr lang="en-US"/>
        </a:p>
      </dgm:t>
    </dgm:pt>
    <dgm:pt modelId="{B67704FB-8C71-4640-8880-3C190EAF8A43}">
      <dgm:prSet custT="1"/>
      <dgm:spPr/>
      <dgm:t>
        <a:bodyPr/>
        <a:lstStyle/>
        <a:p>
          <a:r>
            <a:rPr lang="en-US" sz="2000" dirty="0">
              <a:latin typeface="Aptos" panose="020B0004020202020204" pitchFamily="34" charset="0"/>
              <a:cs typeface="Times New Roman" panose="02020603050405020304" pitchFamily="18" charset="0"/>
            </a:rPr>
            <a:t>Ant Colony Optimization (ACO) is a nature-inspired optimization algorithm that mimics the behavior of ants in finding the shortest path between their nest and food sources. It is a heuristic method, meaning it provides good solutions within reasonable computational times for complex problems where exact solutions are infeasible to compute. ACO is particularly effective for solving combinatorial optimization problems such as the Traveling Salesman Problem (TSP), Vehicle Routing Problem (VRP), and job scheduling tasks.</a:t>
          </a:r>
        </a:p>
      </dgm:t>
    </dgm:pt>
    <dgm:pt modelId="{E8E19A9A-A8A5-4D97-88E6-0FFA97D97FBC}" type="parTrans" cxnId="{0FEB32C4-A1E1-46E6-87DB-4B15F0D823A9}">
      <dgm:prSet/>
      <dgm:spPr/>
      <dgm:t>
        <a:bodyPr/>
        <a:lstStyle/>
        <a:p>
          <a:endParaRPr lang="en-US"/>
        </a:p>
      </dgm:t>
    </dgm:pt>
    <dgm:pt modelId="{37203373-57D3-4078-8859-06CAA10AEC3C}" type="sibTrans" cxnId="{0FEB32C4-A1E1-46E6-87DB-4B15F0D823A9}">
      <dgm:prSet/>
      <dgm:spPr/>
      <dgm:t>
        <a:bodyPr/>
        <a:lstStyle/>
        <a:p>
          <a:endParaRPr lang="en-US"/>
        </a:p>
      </dgm:t>
    </dgm:pt>
    <dgm:pt modelId="{0114DD11-0DDA-434E-B847-684F17307BEA}" type="pres">
      <dgm:prSet presAssocID="{DFDE8BCA-8E3D-45FD-B26C-C84F2CC4A297}" presName="vert0" presStyleCnt="0">
        <dgm:presLayoutVars>
          <dgm:dir/>
          <dgm:animOne val="branch"/>
          <dgm:animLvl val="lvl"/>
        </dgm:presLayoutVars>
      </dgm:prSet>
      <dgm:spPr/>
    </dgm:pt>
    <dgm:pt modelId="{3987E3A2-4838-45E7-9AD2-9A64559D7B70}" type="pres">
      <dgm:prSet presAssocID="{F48AB0BB-A7E6-4914-98A9-9E06106F5F96}" presName="thickLine" presStyleLbl="alignNode1" presStyleIdx="0" presStyleCnt="2"/>
      <dgm:spPr/>
    </dgm:pt>
    <dgm:pt modelId="{135C2B2E-68C4-437B-9D1C-816C66B187AA}" type="pres">
      <dgm:prSet presAssocID="{F48AB0BB-A7E6-4914-98A9-9E06106F5F96}" presName="horz1" presStyleCnt="0"/>
      <dgm:spPr/>
    </dgm:pt>
    <dgm:pt modelId="{3B5CB6A1-143A-47CD-8348-BDF9776F9582}" type="pres">
      <dgm:prSet presAssocID="{F48AB0BB-A7E6-4914-98A9-9E06106F5F96}" presName="tx1" presStyleLbl="revTx" presStyleIdx="0" presStyleCnt="2" custScaleY="54135"/>
      <dgm:spPr/>
    </dgm:pt>
    <dgm:pt modelId="{4C7CD8BE-CAB7-455C-94AC-67A33A298031}" type="pres">
      <dgm:prSet presAssocID="{F48AB0BB-A7E6-4914-98A9-9E06106F5F96}" presName="vert1" presStyleCnt="0"/>
      <dgm:spPr/>
    </dgm:pt>
    <dgm:pt modelId="{B7D29523-BF82-4C1E-BC22-8BBD7E4AC87D}" type="pres">
      <dgm:prSet presAssocID="{B67704FB-8C71-4640-8880-3C190EAF8A43}" presName="thickLine" presStyleLbl="alignNode1" presStyleIdx="1" presStyleCnt="2"/>
      <dgm:spPr/>
    </dgm:pt>
    <dgm:pt modelId="{6142E86B-9D56-4DC6-B605-72F924D6119C}" type="pres">
      <dgm:prSet presAssocID="{B67704FB-8C71-4640-8880-3C190EAF8A43}" presName="horz1" presStyleCnt="0"/>
      <dgm:spPr/>
    </dgm:pt>
    <dgm:pt modelId="{225A3C13-F825-4A85-B414-6E00E4708A53}" type="pres">
      <dgm:prSet presAssocID="{B67704FB-8C71-4640-8880-3C190EAF8A43}" presName="tx1" presStyleLbl="revTx" presStyleIdx="1" presStyleCnt="2" custScaleY="237603"/>
      <dgm:spPr/>
    </dgm:pt>
    <dgm:pt modelId="{4897D28D-8126-4519-90FC-CC1F3BD8E075}" type="pres">
      <dgm:prSet presAssocID="{B67704FB-8C71-4640-8880-3C190EAF8A43}" presName="vert1" presStyleCnt="0"/>
      <dgm:spPr/>
    </dgm:pt>
  </dgm:ptLst>
  <dgm:cxnLst>
    <dgm:cxn modelId="{3CFE6E2C-7AA6-46E1-9103-EC357B828A39}" type="presOf" srcId="{B67704FB-8C71-4640-8880-3C190EAF8A43}" destId="{225A3C13-F825-4A85-B414-6E00E4708A53}" srcOrd="0" destOrd="0" presId="urn:microsoft.com/office/officeart/2008/layout/LinedList"/>
    <dgm:cxn modelId="{1C30FFB3-6E34-479E-A45C-80F68B036B6B}" srcId="{DFDE8BCA-8E3D-45FD-B26C-C84F2CC4A297}" destId="{F48AB0BB-A7E6-4914-98A9-9E06106F5F96}" srcOrd="0" destOrd="0" parTransId="{DE78ADF5-49DC-4B5C-BF06-F491D88A3C46}" sibTransId="{125CB4AE-4455-4A5B-8FC8-39B233AB0044}"/>
    <dgm:cxn modelId="{3AA4AAC1-AEA9-4B12-B355-CDF55BBB44D7}" type="presOf" srcId="{DFDE8BCA-8E3D-45FD-B26C-C84F2CC4A297}" destId="{0114DD11-0DDA-434E-B847-684F17307BEA}" srcOrd="0" destOrd="0" presId="urn:microsoft.com/office/officeart/2008/layout/LinedList"/>
    <dgm:cxn modelId="{0FEB32C4-A1E1-46E6-87DB-4B15F0D823A9}" srcId="{DFDE8BCA-8E3D-45FD-B26C-C84F2CC4A297}" destId="{B67704FB-8C71-4640-8880-3C190EAF8A43}" srcOrd="1" destOrd="0" parTransId="{E8E19A9A-A8A5-4D97-88E6-0FFA97D97FBC}" sibTransId="{37203373-57D3-4078-8859-06CAA10AEC3C}"/>
    <dgm:cxn modelId="{11438FE3-3D29-4AF9-A364-9342B0C7D89A}" type="presOf" srcId="{F48AB0BB-A7E6-4914-98A9-9E06106F5F96}" destId="{3B5CB6A1-143A-47CD-8348-BDF9776F9582}" srcOrd="0" destOrd="0" presId="urn:microsoft.com/office/officeart/2008/layout/LinedList"/>
    <dgm:cxn modelId="{9DC55518-7A7E-4A33-9E3F-1F52922BD787}" type="presParOf" srcId="{0114DD11-0DDA-434E-B847-684F17307BEA}" destId="{3987E3A2-4838-45E7-9AD2-9A64559D7B70}" srcOrd="0" destOrd="0" presId="urn:microsoft.com/office/officeart/2008/layout/LinedList"/>
    <dgm:cxn modelId="{FFE5058D-A904-491E-827E-4CA8EF6550F6}" type="presParOf" srcId="{0114DD11-0DDA-434E-B847-684F17307BEA}" destId="{135C2B2E-68C4-437B-9D1C-816C66B187AA}" srcOrd="1" destOrd="0" presId="urn:microsoft.com/office/officeart/2008/layout/LinedList"/>
    <dgm:cxn modelId="{967064C1-BBDC-4056-AC24-C0F813F2EB40}" type="presParOf" srcId="{135C2B2E-68C4-437B-9D1C-816C66B187AA}" destId="{3B5CB6A1-143A-47CD-8348-BDF9776F9582}" srcOrd="0" destOrd="0" presId="urn:microsoft.com/office/officeart/2008/layout/LinedList"/>
    <dgm:cxn modelId="{840FE179-CD10-4E2C-8646-F380A63F924B}" type="presParOf" srcId="{135C2B2E-68C4-437B-9D1C-816C66B187AA}" destId="{4C7CD8BE-CAB7-455C-94AC-67A33A298031}" srcOrd="1" destOrd="0" presId="urn:microsoft.com/office/officeart/2008/layout/LinedList"/>
    <dgm:cxn modelId="{9EF074A7-C86A-4A08-8EBA-14FC8EFC800A}" type="presParOf" srcId="{0114DD11-0DDA-434E-B847-684F17307BEA}" destId="{B7D29523-BF82-4C1E-BC22-8BBD7E4AC87D}" srcOrd="2" destOrd="0" presId="urn:microsoft.com/office/officeart/2008/layout/LinedList"/>
    <dgm:cxn modelId="{E39A5D5F-A781-4146-AAC2-722A60430D00}" type="presParOf" srcId="{0114DD11-0DDA-434E-B847-684F17307BEA}" destId="{6142E86B-9D56-4DC6-B605-72F924D6119C}" srcOrd="3" destOrd="0" presId="urn:microsoft.com/office/officeart/2008/layout/LinedList"/>
    <dgm:cxn modelId="{67F75B45-28F4-49C3-AA14-2F45F7B4EA4D}" type="presParOf" srcId="{6142E86B-9D56-4DC6-B605-72F924D6119C}" destId="{225A3C13-F825-4A85-B414-6E00E4708A53}" srcOrd="0" destOrd="0" presId="urn:microsoft.com/office/officeart/2008/layout/LinedList"/>
    <dgm:cxn modelId="{848F0DD5-B9B8-451D-9F75-C3785C630AC1}" type="presParOf" srcId="{6142E86B-9D56-4DC6-B605-72F924D6119C}" destId="{4897D28D-8126-4519-90FC-CC1F3BD8E075}"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74118DB-2A12-4814-A10B-8F2D652F6F90}" type="doc">
      <dgm:prSet loTypeId="urn:microsoft.com/office/officeart/2008/layout/LinedList" loCatId="list" qsTypeId="urn:microsoft.com/office/officeart/2005/8/quickstyle/simple5" qsCatId="simple" csTypeId="urn:microsoft.com/office/officeart/2005/8/colors/accent2_2" csCatId="accent2" phldr="1"/>
      <dgm:spPr/>
      <dgm:t>
        <a:bodyPr/>
        <a:lstStyle/>
        <a:p>
          <a:endParaRPr lang="en-US"/>
        </a:p>
      </dgm:t>
    </dgm:pt>
    <dgm:pt modelId="{E1678F29-2A8A-4525-821A-798AD9849A73}">
      <dgm:prSet/>
      <dgm:spPr/>
      <dgm:t>
        <a:bodyPr/>
        <a:lstStyle/>
        <a:p>
          <a:r>
            <a:rPr lang="en-US" dirty="0"/>
            <a:t>ACO models the collective behavior of ant colonies, using pheromone trails as a medium of communication. Through iterative processes of solution construction, pheromone updates, and evaporation, ACO balances exploration and exploitation to discover high-quality solutions. Its bio-inspired design allows it to handle a wide range of problems, including the Traveling Salesman Problem (TSP), Vehicle Routing Problem (VRP), and job scheduling.</a:t>
          </a:r>
          <a:endParaRPr lang="en-US" b="1" dirty="0"/>
        </a:p>
      </dgm:t>
    </dgm:pt>
    <dgm:pt modelId="{1CD89EDE-4E7B-4AF1-8D99-AFB2AB7492C6}" type="parTrans" cxnId="{58918FAB-BFC8-4185-B7FC-DFB4DCDC30E2}">
      <dgm:prSet/>
      <dgm:spPr/>
      <dgm:t>
        <a:bodyPr/>
        <a:lstStyle/>
        <a:p>
          <a:endParaRPr lang="en-US"/>
        </a:p>
      </dgm:t>
    </dgm:pt>
    <dgm:pt modelId="{66FA6E28-FB8D-4330-A534-8DEAC9488B67}" type="sibTrans" cxnId="{58918FAB-BFC8-4185-B7FC-DFB4DCDC30E2}">
      <dgm:prSet/>
      <dgm:spPr/>
      <dgm:t>
        <a:bodyPr/>
        <a:lstStyle/>
        <a:p>
          <a:endParaRPr lang="en-US"/>
        </a:p>
      </dgm:t>
    </dgm:pt>
    <dgm:pt modelId="{E9B1B8A0-A4AD-4646-A32A-5AFBD690E0CB}">
      <dgm:prSet/>
      <dgm:spPr/>
      <dgm:t>
        <a:bodyPr/>
        <a:lstStyle/>
        <a:p>
          <a:r>
            <a:rPr lang="en-US" b="1" dirty="0"/>
            <a:t>Flexibility</a:t>
          </a:r>
          <a:r>
            <a:rPr lang="en-US" dirty="0"/>
            <a:t>: It can be adapted to solve diverse optimization problems by modifying the heuristic information and pheromone update mechanisms.</a:t>
          </a:r>
        </a:p>
      </dgm:t>
    </dgm:pt>
    <dgm:pt modelId="{9EEE2650-93CD-41AF-B925-2FA3339E1B4F}" type="parTrans" cxnId="{43D2535D-C5A0-465A-8778-1230A76E7624}">
      <dgm:prSet/>
      <dgm:spPr/>
      <dgm:t>
        <a:bodyPr/>
        <a:lstStyle/>
        <a:p>
          <a:endParaRPr lang="en-US"/>
        </a:p>
      </dgm:t>
    </dgm:pt>
    <dgm:pt modelId="{B59E77DC-7711-4DA8-ADBF-F2C53CC2AEAA}" type="sibTrans" cxnId="{43D2535D-C5A0-465A-8778-1230A76E7624}">
      <dgm:prSet/>
      <dgm:spPr/>
      <dgm:t>
        <a:bodyPr/>
        <a:lstStyle/>
        <a:p>
          <a:endParaRPr lang="en-US"/>
        </a:p>
      </dgm:t>
    </dgm:pt>
    <dgm:pt modelId="{6C4145D9-D26B-4F50-96BB-83BA2C515227}">
      <dgm:prSet/>
      <dgm:spPr/>
      <dgm:t>
        <a:bodyPr/>
        <a:lstStyle/>
        <a:p>
          <a:r>
            <a:rPr lang="en-US" b="1" dirty="0"/>
            <a:t>Efficiency</a:t>
          </a:r>
          <a:r>
            <a:rPr lang="en-US" dirty="0"/>
            <a:t>: The algorithm is capable of finding near-optimal solutions within a reasonable time frame, even for complex problems.</a:t>
          </a:r>
        </a:p>
      </dgm:t>
    </dgm:pt>
    <dgm:pt modelId="{1D8B96ED-628C-438D-B641-BB8D789ECB6A}" type="parTrans" cxnId="{E1B426E2-8856-42E2-B794-5C29F92B1F85}">
      <dgm:prSet/>
      <dgm:spPr/>
      <dgm:t>
        <a:bodyPr/>
        <a:lstStyle/>
        <a:p>
          <a:endParaRPr lang="en-US"/>
        </a:p>
      </dgm:t>
    </dgm:pt>
    <dgm:pt modelId="{C686013A-A42A-43F6-AADE-FB10403E2B66}" type="sibTrans" cxnId="{E1B426E2-8856-42E2-B794-5C29F92B1F85}">
      <dgm:prSet/>
      <dgm:spPr/>
      <dgm:t>
        <a:bodyPr/>
        <a:lstStyle/>
        <a:p>
          <a:endParaRPr lang="en-US"/>
        </a:p>
      </dgm:t>
    </dgm:pt>
    <dgm:pt modelId="{3FF843E5-CA79-457B-A9B5-5295F32AF7AD}">
      <dgm:prSet/>
      <dgm:spPr/>
      <dgm:t>
        <a:bodyPr/>
        <a:lstStyle/>
        <a:p>
          <a:r>
            <a:rPr lang="en-US" b="1" dirty="0"/>
            <a:t>Real-World Applicability</a:t>
          </a:r>
          <a:r>
            <a:rPr lang="en-US" dirty="0"/>
            <a:t>: ACO is widely used in logistics, transportation, network routing, and scheduling, where optimizing routes, resources, or tasks is critical.</a:t>
          </a:r>
        </a:p>
      </dgm:t>
    </dgm:pt>
    <dgm:pt modelId="{7BDD0CF3-D65B-44BB-B2C3-B178EFB7DFD2}" type="parTrans" cxnId="{BD80D4D6-35E9-4AE4-BC3E-611EF9CF7A99}">
      <dgm:prSet/>
      <dgm:spPr/>
      <dgm:t>
        <a:bodyPr/>
        <a:lstStyle/>
        <a:p>
          <a:endParaRPr lang="en-IN"/>
        </a:p>
      </dgm:t>
    </dgm:pt>
    <dgm:pt modelId="{3EBE0E16-988A-4EC6-999E-ABA6B5ED882C}" type="sibTrans" cxnId="{BD80D4D6-35E9-4AE4-BC3E-611EF9CF7A99}">
      <dgm:prSet/>
      <dgm:spPr/>
      <dgm:t>
        <a:bodyPr/>
        <a:lstStyle/>
        <a:p>
          <a:endParaRPr lang="en-IN"/>
        </a:p>
      </dgm:t>
    </dgm:pt>
    <dgm:pt modelId="{6C683467-D633-4FEC-BE72-CC8105BB5BB1}" type="pres">
      <dgm:prSet presAssocID="{D74118DB-2A12-4814-A10B-8F2D652F6F90}" presName="vert0" presStyleCnt="0">
        <dgm:presLayoutVars>
          <dgm:dir/>
          <dgm:animOne val="branch"/>
          <dgm:animLvl val="lvl"/>
        </dgm:presLayoutVars>
      </dgm:prSet>
      <dgm:spPr/>
    </dgm:pt>
    <dgm:pt modelId="{7FF78849-F29B-4E60-A768-2CF928B2AB22}" type="pres">
      <dgm:prSet presAssocID="{E1678F29-2A8A-4525-821A-798AD9849A73}" presName="thickLine" presStyleLbl="alignNode1" presStyleIdx="0" presStyleCnt="4"/>
      <dgm:spPr/>
    </dgm:pt>
    <dgm:pt modelId="{41B87B99-D74D-4135-B77D-1518EA00F1E7}" type="pres">
      <dgm:prSet presAssocID="{E1678F29-2A8A-4525-821A-798AD9849A73}" presName="horz1" presStyleCnt="0"/>
      <dgm:spPr/>
    </dgm:pt>
    <dgm:pt modelId="{B27EDB95-4726-4B80-B053-ACF2506C6C84}" type="pres">
      <dgm:prSet presAssocID="{E1678F29-2A8A-4525-821A-798AD9849A73}" presName="tx1" presStyleLbl="revTx" presStyleIdx="0" presStyleCnt="4" custScaleX="100098" custScaleY="176005"/>
      <dgm:spPr/>
    </dgm:pt>
    <dgm:pt modelId="{7C0ADAD5-876C-47F6-89B9-9B6FBCBC374A}" type="pres">
      <dgm:prSet presAssocID="{E1678F29-2A8A-4525-821A-798AD9849A73}" presName="vert1" presStyleCnt="0"/>
      <dgm:spPr/>
    </dgm:pt>
    <dgm:pt modelId="{00D82FC1-707F-49D3-B5F6-63663E55D5EE}" type="pres">
      <dgm:prSet presAssocID="{3FF843E5-CA79-457B-A9B5-5295F32AF7AD}" presName="thickLine" presStyleLbl="alignNode1" presStyleIdx="1" presStyleCnt="4"/>
      <dgm:spPr/>
    </dgm:pt>
    <dgm:pt modelId="{A27041AB-FA8A-48F2-8173-0A99DE1355BB}" type="pres">
      <dgm:prSet presAssocID="{3FF843E5-CA79-457B-A9B5-5295F32AF7AD}" presName="horz1" presStyleCnt="0"/>
      <dgm:spPr/>
    </dgm:pt>
    <dgm:pt modelId="{7186880C-D3A7-404B-9B2E-B6742475C37F}" type="pres">
      <dgm:prSet presAssocID="{3FF843E5-CA79-457B-A9B5-5295F32AF7AD}" presName="tx1" presStyleLbl="revTx" presStyleIdx="1" presStyleCnt="4"/>
      <dgm:spPr/>
    </dgm:pt>
    <dgm:pt modelId="{8FAFD601-CEF1-49FC-9055-5DDCC97F157B}" type="pres">
      <dgm:prSet presAssocID="{3FF843E5-CA79-457B-A9B5-5295F32AF7AD}" presName="vert1" presStyleCnt="0"/>
      <dgm:spPr/>
    </dgm:pt>
    <dgm:pt modelId="{705E765B-27EA-4323-93BB-44D41A412817}" type="pres">
      <dgm:prSet presAssocID="{E9B1B8A0-A4AD-4646-A32A-5AFBD690E0CB}" presName="thickLine" presStyleLbl="alignNode1" presStyleIdx="2" presStyleCnt="4" custFlipVert="1" custSzY="45720"/>
      <dgm:spPr/>
    </dgm:pt>
    <dgm:pt modelId="{0FED6FD6-4132-4DF3-B4B2-F46C539E450E}" type="pres">
      <dgm:prSet presAssocID="{E9B1B8A0-A4AD-4646-A32A-5AFBD690E0CB}" presName="horz1" presStyleCnt="0"/>
      <dgm:spPr/>
    </dgm:pt>
    <dgm:pt modelId="{B2FD5AB0-FF8D-47A2-A37B-0E3BB1E49118}" type="pres">
      <dgm:prSet presAssocID="{E9B1B8A0-A4AD-4646-A32A-5AFBD690E0CB}" presName="tx1" presStyleLbl="revTx" presStyleIdx="2" presStyleCnt="4"/>
      <dgm:spPr/>
    </dgm:pt>
    <dgm:pt modelId="{16C37DF4-63A4-4D05-A602-8935F0BF7C87}" type="pres">
      <dgm:prSet presAssocID="{E9B1B8A0-A4AD-4646-A32A-5AFBD690E0CB}" presName="vert1" presStyleCnt="0"/>
      <dgm:spPr/>
    </dgm:pt>
    <dgm:pt modelId="{1E764A18-C4D3-45D7-91D4-D35052279C41}" type="pres">
      <dgm:prSet presAssocID="{6C4145D9-D26B-4F50-96BB-83BA2C515227}" presName="thickLine" presStyleLbl="alignNode1" presStyleIdx="3" presStyleCnt="4"/>
      <dgm:spPr/>
    </dgm:pt>
    <dgm:pt modelId="{5CC858B4-5E5F-4447-A77E-CC6C92C3E715}" type="pres">
      <dgm:prSet presAssocID="{6C4145D9-D26B-4F50-96BB-83BA2C515227}" presName="horz1" presStyleCnt="0"/>
      <dgm:spPr/>
    </dgm:pt>
    <dgm:pt modelId="{3AA9416C-5126-471D-8719-30BF9B95D12A}" type="pres">
      <dgm:prSet presAssocID="{6C4145D9-D26B-4F50-96BB-83BA2C515227}" presName="tx1" presStyleLbl="revTx" presStyleIdx="3" presStyleCnt="4"/>
      <dgm:spPr/>
    </dgm:pt>
    <dgm:pt modelId="{0E407E3D-610C-441C-9797-7E4D8AB30CF3}" type="pres">
      <dgm:prSet presAssocID="{6C4145D9-D26B-4F50-96BB-83BA2C515227}" presName="vert1" presStyleCnt="0"/>
      <dgm:spPr/>
    </dgm:pt>
  </dgm:ptLst>
  <dgm:cxnLst>
    <dgm:cxn modelId="{1DBDEC2F-05BE-467F-B6F2-56E37B1D2201}" type="presOf" srcId="{D74118DB-2A12-4814-A10B-8F2D652F6F90}" destId="{6C683467-D633-4FEC-BE72-CC8105BB5BB1}" srcOrd="0" destOrd="0" presId="urn:microsoft.com/office/officeart/2008/layout/LinedList"/>
    <dgm:cxn modelId="{43D2535D-C5A0-465A-8778-1230A76E7624}" srcId="{D74118DB-2A12-4814-A10B-8F2D652F6F90}" destId="{E9B1B8A0-A4AD-4646-A32A-5AFBD690E0CB}" srcOrd="2" destOrd="0" parTransId="{9EEE2650-93CD-41AF-B925-2FA3339E1B4F}" sibTransId="{B59E77DC-7711-4DA8-ADBF-F2C53CC2AEAA}"/>
    <dgm:cxn modelId="{8F99F75F-3BBF-4FC4-BE08-CBE522274A19}" type="presOf" srcId="{3FF843E5-CA79-457B-A9B5-5295F32AF7AD}" destId="{7186880C-D3A7-404B-9B2E-B6742475C37F}" srcOrd="0" destOrd="0" presId="urn:microsoft.com/office/officeart/2008/layout/LinedList"/>
    <dgm:cxn modelId="{A3C67E5A-A105-4CD9-8D5D-CA2348BB13D8}" type="presOf" srcId="{E1678F29-2A8A-4525-821A-798AD9849A73}" destId="{B27EDB95-4726-4B80-B053-ACF2506C6C84}" srcOrd="0" destOrd="0" presId="urn:microsoft.com/office/officeart/2008/layout/LinedList"/>
    <dgm:cxn modelId="{59A0D39C-AA1B-4889-949A-ABFCC086BF75}" type="presOf" srcId="{E9B1B8A0-A4AD-4646-A32A-5AFBD690E0CB}" destId="{B2FD5AB0-FF8D-47A2-A37B-0E3BB1E49118}" srcOrd="0" destOrd="0" presId="urn:microsoft.com/office/officeart/2008/layout/LinedList"/>
    <dgm:cxn modelId="{58918FAB-BFC8-4185-B7FC-DFB4DCDC30E2}" srcId="{D74118DB-2A12-4814-A10B-8F2D652F6F90}" destId="{E1678F29-2A8A-4525-821A-798AD9849A73}" srcOrd="0" destOrd="0" parTransId="{1CD89EDE-4E7B-4AF1-8D99-AFB2AB7492C6}" sibTransId="{66FA6E28-FB8D-4330-A534-8DEAC9488B67}"/>
    <dgm:cxn modelId="{EB89CBD1-1419-4A53-8B9E-88B33F009A3A}" type="presOf" srcId="{6C4145D9-D26B-4F50-96BB-83BA2C515227}" destId="{3AA9416C-5126-471D-8719-30BF9B95D12A}" srcOrd="0" destOrd="0" presId="urn:microsoft.com/office/officeart/2008/layout/LinedList"/>
    <dgm:cxn modelId="{BD80D4D6-35E9-4AE4-BC3E-611EF9CF7A99}" srcId="{D74118DB-2A12-4814-A10B-8F2D652F6F90}" destId="{3FF843E5-CA79-457B-A9B5-5295F32AF7AD}" srcOrd="1" destOrd="0" parTransId="{7BDD0CF3-D65B-44BB-B2C3-B178EFB7DFD2}" sibTransId="{3EBE0E16-988A-4EC6-999E-ABA6B5ED882C}"/>
    <dgm:cxn modelId="{E1B426E2-8856-42E2-B794-5C29F92B1F85}" srcId="{D74118DB-2A12-4814-A10B-8F2D652F6F90}" destId="{6C4145D9-D26B-4F50-96BB-83BA2C515227}" srcOrd="3" destOrd="0" parTransId="{1D8B96ED-628C-438D-B641-BB8D789ECB6A}" sibTransId="{C686013A-A42A-43F6-AADE-FB10403E2B66}"/>
    <dgm:cxn modelId="{7A286D86-5EF0-471A-96F2-BBC9BD6D1D24}" type="presParOf" srcId="{6C683467-D633-4FEC-BE72-CC8105BB5BB1}" destId="{7FF78849-F29B-4E60-A768-2CF928B2AB22}" srcOrd="0" destOrd="0" presId="urn:microsoft.com/office/officeart/2008/layout/LinedList"/>
    <dgm:cxn modelId="{9927EC34-7243-4A88-9412-A24E5351BD74}" type="presParOf" srcId="{6C683467-D633-4FEC-BE72-CC8105BB5BB1}" destId="{41B87B99-D74D-4135-B77D-1518EA00F1E7}" srcOrd="1" destOrd="0" presId="urn:microsoft.com/office/officeart/2008/layout/LinedList"/>
    <dgm:cxn modelId="{FD0B2F28-0603-4B6F-9D3E-DA29FE250475}" type="presParOf" srcId="{41B87B99-D74D-4135-B77D-1518EA00F1E7}" destId="{B27EDB95-4726-4B80-B053-ACF2506C6C84}" srcOrd="0" destOrd="0" presId="urn:microsoft.com/office/officeart/2008/layout/LinedList"/>
    <dgm:cxn modelId="{0548D521-CD9B-4D49-A1CC-AAFDAFC7A7AA}" type="presParOf" srcId="{41B87B99-D74D-4135-B77D-1518EA00F1E7}" destId="{7C0ADAD5-876C-47F6-89B9-9B6FBCBC374A}" srcOrd="1" destOrd="0" presId="urn:microsoft.com/office/officeart/2008/layout/LinedList"/>
    <dgm:cxn modelId="{BE43FE58-B86C-4B00-9A04-8BE65CD78F8E}" type="presParOf" srcId="{6C683467-D633-4FEC-BE72-CC8105BB5BB1}" destId="{00D82FC1-707F-49D3-B5F6-63663E55D5EE}" srcOrd="2" destOrd="0" presId="urn:microsoft.com/office/officeart/2008/layout/LinedList"/>
    <dgm:cxn modelId="{7A6A224F-A38B-4CF9-96DE-622ED26157DC}" type="presParOf" srcId="{6C683467-D633-4FEC-BE72-CC8105BB5BB1}" destId="{A27041AB-FA8A-48F2-8173-0A99DE1355BB}" srcOrd="3" destOrd="0" presId="urn:microsoft.com/office/officeart/2008/layout/LinedList"/>
    <dgm:cxn modelId="{9C0E35B1-98FB-4ED9-A0CA-7B53B8C72F4A}" type="presParOf" srcId="{A27041AB-FA8A-48F2-8173-0A99DE1355BB}" destId="{7186880C-D3A7-404B-9B2E-B6742475C37F}" srcOrd="0" destOrd="0" presId="urn:microsoft.com/office/officeart/2008/layout/LinedList"/>
    <dgm:cxn modelId="{441F25AF-1E50-4CB5-9B54-697B636DC839}" type="presParOf" srcId="{A27041AB-FA8A-48F2-8173-0A99DE1355BB}" destId="{8FAFD601-CEF1-49FC-9055-5DDCC97F157B}" srcOrd="1" destOrd="0" presId="urn:microsoft.com/office/officeart/2008/layout/LinedList"/>
    <dgm:cxn modelId="{B4DF93DA-480A-40DE-925E-1AA262C98534}" type="presParOf" srcId="{6C683467-D633-4FEC-BE72-CC8105BB5BB1}" destId="{705E765B-27EA-4323-93BB-44D41A412817}" srcOrd="4" destOrd="0" presId="urn:microsoft.com/office/officeart/2008/layout/LinedList"/>
    <dgm:cxn modelId="{3A3C6A76-E652-43BB-97DD-0C816360CABF}" type="presParOf" srcId="{6C683467-D633-4FEC-BE72-CC8105BB5BB1}" destId="{0FED6FD6-4132-4DF3-B4B2-F46C539E450E}" srcOrd="5" destOrd="0" presId="urn:microsoft.com/office/officeart/2008/layout/LinedList"/>
    <dgm:cxn modelId="{CF3F3A8F-CB8C-4B12-BC9E-1C742EF2D2AD}" type="presParOf" srcId="{0FED6FD6-4132-4DF3-B4B2-F46C539E450E}" destId="{B2FD5AB0-FF8D-47A2-A37B-0E3BB1E49118}" srcOrd="0" destOrd="0" presId="urn:microsoft.com/office/officeart/2008/layout/LinedList"/>
    <dgm:cxn modelId="{C638D57E-8DF9-44B1-8459-CCECBB0842CA}" type="presParOf" srcId="{0FED6FD6-4132-4DF3-B4B2-F46C539E450E}" destId="{16C37DF4-63A4-4D05-A602-8935F0BF7C87}" srcOrd="1" destOrd="0" presId="urn:microsoft.com/office/officeart/2008/layout/LinedList"/>
    <dgm:cxn modelId="{E657FD9F-B483-4C49-8987-524A38744999}" type="presParOf" srcId="{6C683467-D633-4FEC-BE72-CC8105BB5BB1}" destId="{1E764A18-C4D3-45D7-91D4-D35052279C41}" srcOrd="6" destOrd="0" presId="urn:microsoft.com/office/officeart/2008/layout/LinedList"/>
    <dgm:cxn modelId="{9C029915-489E-43ED-8963-AA04C9AE873D}" type="presParOf" srcId="{6C683467-D633-4FEC-BE72-CC8105BB5BB1}" destId="{5CC858B4-5E5F-4447-A77E-CC6C92C3E715}" srcOrd="7" destOrd="0" presId="urn:microsoft.com/office/officeart/2008/layout/LinedList"/>
    <dgm:cxn modelId="{AC1DFE3A-D37E-4C3B-88F1-3DAB9D1D76FD}" type="presParOf" srcId="{5CC858B4-5E5F-4447-A77E-CC6C92C3E715}" destId="{3AA9416C-5126-471D-8719-30BF9B95D12A}" srcOrd="0" destOrd="0" presId="urn:microsoft.com/office/officeart/2008/layout/LinedList"/>
    <dgm:cxn modelId="{8DC061E5-9EAD-4206-8F68-86674A3DE4B0}" type="presParOf" srcId="{5CC858B4-5E5F-4447-A77E-CC6C92C3E715}" destId="{0E407E3D-610C-441C-9797-7E4D8AB30CF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07C6E6-08AC-4ECF-B6E4-F9393FAF72C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56A9FD1-083E-4B84-B6F6-589CC06346B1}">
      <dgm:prSet/>
      <dgm:spPr/>
      <dgm:t>
        <a:bodyPr/>
        <a:lstStyle/>
        <a:p>
          <a:r>
            <a:rPr lang="en-US" dirty="0"/>
            <a:t>ACO was first proposed by </a:t>
          </a:r>
          <a:r>
            <a:rPr lang="en-US" b="1" dirty="0"/>
            <a:t>Marco Dorigo</a:t>
          </a:r>
          <a:r>
            <a:rPr lang="en-US" dirty="0"/>
            <a:t> in his 1992 Ph.D. thesis. The initial algorithm, called the </a:t>
          </a:r>
          <a:r>
            <a:rPr lang="en-US" b="1" dirty="0"/>
            <a:t>Ant System (AS)</a:t>
          </a:r>
          <a:r>
            <a:rPr lang="en-US" dirty="0"/>
            <a:t>, was designed to solve the TSP. Since then, ACO has evolved into a family of algorithms with significant improvements, such as:</a:t>
          </a:r>
        </a:p>
      </dgm:t>
    </dgm:pt>
    <dgm:pt modelId="{390DB9CE-3268-4B6F-BF2F-746F2AF5632A}" type="parTrans" cxnId="{486E1495-C237-4546-A365-6A3501BD2167}">
      <dgm:prSet/>
      <dgm:spPr/>
      <dgm:t>
        <a:bodyPr/>
        <a:lstStyle/>
        <a:p>
          <a:endParaRPr lang="en-US"/>
        </a:p>
      </dgm:t>
    </dgm:pt>
    <dgm:pt modelId="{A6EE5BAF-1BC6-40C3-B34F-A2E3D53D4B64}" type="sibTrans" cxnId="{486E1495-C237-4546-A365-6A3501BD2167}">
      <dgm:prSet/>
      <dgm:spPr/>
      <dgm:t>
        <a:bodyPr/>
        <a:lstStyle/>
        <a:p>
          <a:endParaRPr lang="en-US"/>
        </a:p>
      </dgm:t>
    </dgm:pt>
    <dgm:pt modelId="{6352BE73-CA2D-4275-9F8F-E3D65DFDCA2A}">
      <dgm:prSet/>
      <dgm:spPr/>
      <dgm:t>
        <a:bodyPr/>
        <a:lstStyle/>
        <a:p>
          <a:r>
            <a:rPr lang="en-US" b="1"/>
            <a:t>Ant Colony System (ACS)</a:t>
          </a:r>
          <a:r>
            <a:rPr lang="en-US"/>
            <a:t>: Introduced a better pheromone update mechanism.</a:t>
          </a:r>
        </a:p>
      </dgm:t>
    </dgm:pt>
    <dgm:pt modelId="{228C2001-B669-4391-A135-73E0F3C7AEC5}" type="parTrans" cxnId="{B6204D19-CFE0-4EA1-A9D9-0796EBA6957E}">
      <dgm:prSet/>
      <dgm:spPr/>
      <dgm:t>
        <a:bodyPr/>
        <a:lstStyle/>
        <a:p>
          <a:endParaRPr lang="en-US"/>
        </a:p>
      </dgm:t>
    </dgm:pt>
    <dgm:pt modelId="{13E834BA-CC8C-432A-8729-E9452240C074}" type="sibTrans" cxnId="{B6204D19-CFE0-4EA1-A9D9-0796EBA6957E}">
      <dgm:prSet/>
      <dgm:spPr/>
      <dgm:t>
        <a:bodyPr/>
        <a:lstStyle/>
        <a:p>
          <a:endParaRPr lang="en-US"/>
        </a:p>
      </dgm:t>
    </dgm:pt>
    <dgm:pt modelId="{39B1C0C2-C154-47A6-AE42-0D07A26D75F5}">
      <dgm:prSet/>
      <dgm:spPr/>
      <dgm:t>
        <a:bodyPr/>
        <a:lstStyle/>
        <a:p>
          <a:r>
            <a:rPr lang="en-US" b="1"/>
            <a:t>MAX-MIN Ant System</a:t>
          </a:r>
          <a:r>
            <a:rPr lang="en-US"/>
            <a:t>: Limited pheromone intensities to prevent premature convergence.</a:t>
          </a:r>
        </a:p>
      </dgm:t>
    </dgm:pt>
    <dgm:pt modelId="{67AC5DF7-796A-4CFF-AA73-D3A563AFC277}" type="parTrans" cxnId="{61903424-7F2E-456C-B5CB-90FB44C3A1A0}">
      <dgm:prSet/>
      <dgm:spPr/>
      <dgm:t>
        <a:bodyPr/>
        <a:lstStyle/>
        <a:p>
          <a:endParaRPr lang="en-US"/>
        </a:p>
      </dgm:t>
    </dgm:pt>
    <dgm:pt modelId="{70F54396-393F-4E69-8628-53A7237FB88D}" type="sibTrans" cxnId="{61903424-7F2E-456C-B5CB-90FB44C3A1A0}">
      <dgm:prSet/>
      <dgm:spPr/>
      <dgm:t>
        <a:bodyPr/>
        <a:lstStyle/>
        <a:p>
          <a:endParaRPr lang="en-US"/>
        </a:p>
      </dgm:t>
    </dgm:pt>
    <dgm:pt modelId="{FBD4763E-63DC-42A9-A986-C0ACDDC9EDEA}">
      <dgm:prSet/>
      <dgm:spPr/>
      <dgm:t>
        <a:bodyPr/>
        <a:lstStyle/>
        <a:p>
          <a:r>
            <a:rPr lang="en-US" b="1"/>
            <a:t>Elitist Ant System</a:t>
          </a:r>
          <a:r>
            <a:rPr lang="en-US"/>
            <a:t>: Reinforced the best-known solutions more strongly.</a:t>
          </a:r>
        </a:p>
      </dgm:t>
    </dgm:pt>
    <dgm:pt modelId="{C504D4AA-8D32-470B-ADC9-9CC53BA594DC}" type="parTrans" cxnId="{72BDC081-2C79-43B9-9F0E-C5B149D42533}">
      <dgm:prSet/>
      <dgm:spPr/>
      <dgm:t>
        <a:bodyPr/>
        <a:lstStyle/>
        <a:p>
          <a:endParaRPr lang="en-US"/>
        </a:p>
      </dgm:t>
    </dgm:pt>
    <dgm:pt modelId="{3CD21D08-991E-41AB-AF21-76B544BE31D5}" type="sibTrans" cxnId="{72BDC081-2C79-43B9-9F0E-C5B149D42533}">
      <dgm:prSet/>
      <dgm:spPr/>
      <dgm:t>
        <a:bodyPr/>
        <a:lstStyle/>
        <a:p>
          <a:endParaRPr lang="en-US"/>
        </a:p>
      </dgm:t>
    </dgm:pt>
    <dgm:pt modelId="{10BF009E-076E-4CEE-AE04-42A278AE195E}">
      <dgm:prSet/>
      <dgm:spPr/>
      <dgm:t>
        <a:bodyPr/>
        <a:lstStyle/>
        <a:p>
          <a:r>
            <a:rPr lang="en-US"/>
            <a:t>Over the years, ACO has been successfully applied to a wide range of problems beyond routing, including network design, resource allocation, and bioinformatics. Its adaptability and robustness make it a cornerstone of bio-inspired computing.</a:t>
          </a:r>
        </a:p>
      </dgm:t>
    </dgm:pt>
    <dgm:pt modelId="{199A52A9-EA3B-4614-A267-CBC98B67FEBE}" type="parTrans" cxnId="{0C0BF7B7-B4B7-4DE2-AF37-CDEF680FB0AB}">
      <dgm:prSet/>
      <dgm:spPr/>
      <dgm:t>
        <a:bodyPr/>
        <a:lstStyle/>
        <a:p>
          <a:endParaRPr lang="en-US"/>
        </a:p>
      </dgm:t>
    </dgm:pt>
    <dgm:pt modelId="{50B12353-C02A-48C4-A391-44246E9B7CEA}" type="sibTrans" cxnId="{0C0BF7B7-B4B7-4DE2-AF37-CDEF680FB0AB}">
      <dgm:prSet/>
      <dgm:spPr/>
      <dgm:t>
        <a:bodyPr/>
        <a:lstStyle/>
        <a:p>
          <a:endParaRPr lang="en-US"/>
        </a:p>
      </dgm:t>
    </dgm:pt>
    <dgm:pt modelId="{F2D6E8D8-E891-4B33-AFD4-A8979955A938}" type="pres">
      <dgm:prSet presAssocID="{AA07C6E6-08AC-4ECF-B6E4-F9393FAF72C3}" presName="linear" presStyleCnt="0">
        <dgm:presLayoutVars>
          <dgm:animLvl val="lvl"/>
          <dgm:resizeHandles val="exact"/>
        </dgm:presLayoutVars>
      </dgm:prSet>
      <dgm:spPr/>
    </dgm:pt>
    <dgm:pt modelId="{4459976C-57EC-4D63-AF09-D9EB0F6E2663}" type="pres">
      <dgm:prSet presAssocID="{356A9FD1-083E-4B84-B6F6-589CC06346B1}" presName="parentText" presStyleLbl="node1" presStyleIdx="0" presStyleCnt="5">
        <dgm:presLayoutVars>
          <dgm:chMax val="0"/>
          <dgm:bulletEnabled val="1"/>
        </dgm:presLayoutVars>
      </dgm:prSet>
      <dgm:spPr/>
    </dgm:pt>
    <dgm:pt modelId="{B04CC8F1-8ED6-4003-92DE-9418C75B81E1}" type="pres">
      <dgm:prSet presAssocID="{A6EE5BAF-1BC6-40C3-B34F-A2E3D53D4B64}" presName="spacer" presStyleCnt="0"/>
      <dgm:spPr/>
    </dgm:pt>
    <dgm:pt modelId="{5141F398-E3B3-4A7E-AF29-892D8E1154FB}" type="pres">
      <dgm:prSet presAssocID="{6352BE73-CA2D-4275-9F8F-E3D65DFDCA2A}" presName="parentText" presStyleLbl="node1" presStyleIdx="1" presStyleCnt="5">
        <dgm:presLayoutVars>
          <dgm:chMax val="0"/>
          <dgm:bulletEnabled val="1"/>
        </dgm:presLayoutVars>
      </dgm:prSet>
      <dgm:spPr/>
    </dgm:pt>
    <dgm:pt modelId="{8AB60858-B0D6-48F8-ABD1-36BCCB98142D}" type="pres">
      <dgm:prSet presAssocID="{13E834BA-CC8C-432A-8729-E9452240C074}" presName="spacer" presStyleCnt="0"/>
      <dgm:spPr/>
    </dgm:pt>
    <dgm:pt modelId="{23ADC90E-B563-423D-99C7-3EB2B3575F13}" type="pres">
      <dgm:prSet presAssocID="{39B1C0C2-C154-47A6-AE42-0D07A26D75F5}" presName="parentText" presStyleLbl="node1" presStyleIdx="2" presStyleCnt="5">
        <dgm:presLayoutVars>
          <dgm:chMax val="0"/>
          <dgm:bulletEnabled val="1"/>
        </dgm:presLayoutVars>
      </dgm:prSet>
      <dgm:spPr/>
    </dgm:pt>
    <dgm:pt modelId="{3AA8F98F-3F53-46DF-93CF-84FED9505AEF}" type="pres">
      <dgm:prSet presAssocID="{70F54396-393F-4E69-8628-53A7237FB88D}" presName="spacer" presStyleCnt="0"/>
      <dgm:spPr/>
    </dgm:pt>
    <dgm:pt modelId="{185D138B-505D-4348-A33E-CE9F3FFA89F1}" type="pres">
      <dgm:prSet presAssocID="{FBD4763E-63DC-42A9-A986-C0ACDDC9EDEA}" presName="parentText" presStyleLbl="node1" presStyleIdx="3" presStyleCnt="5">
        <dgm:presLayoutVars>
          <dgm:chMax val="0"/>
          <dgm:bulletEnabled val="1"/>
        </dgm:presLayoutVars>
      </dgm:prSet>
      <dgm:spPr/>
    </dgm:pt>
    <dgm:pt modelId="{C3F6CBB5-D63D-4806-B023-22767CCC00EE}" type="pres">
      <dgm:prSet presAssocID="{3CD21D08-991E-41AB-AF21-76B544BE31D5}" presName="spacer" presStyleCnt="0"/>
      <dgm:spPr/>
    </dgm:pt>
    <dgm:pt modelId="{EAE81660-A40C-49FC-9DE1-A7FC2AA96AC3}" type="pres">
      <dgm:prSet presAssocID="{10BF009E-076E-4CEE-AE04-42A278AE195E}" presName="parentText" presStyleLbl="node1" presStyleIdx="4" presStyleCnt="5">
        <dgm:presLayoutVars>
          <dgm:chMax val="0"/>
          <dgm:bulletEnabled val="1"/>
        </dgm:presLayoutVars>
      </dgm:prSet>
      <dgm:spPr/>
    </dgm:pt>
  </dgm:ptLst>
  <dgm:cxnLst>
    <dgm:cxn modelId="{B6204D19-CFE0-4EA1-A9D9-0796EBA6957E}" srcId="{AA07C6E6-08AC-4ECF-B6E4-F9393FAF72C3}" destId="{6352BE73-CA2D-4275-9F8F-E3D65DFDCA2A}" srcOrd="1" destOrd="0" parTransId="{228C2001-B669-4391-A135-73E0F3C7AEC5}" sibTransId="{13E834BA-CC8C-432A-8729-E9452240C074}"/>
    <dgm:cxn modelId="{61903424-7F2E-456C-B5CB-90FB44C3A1A0}" srcId="{AA07C6E6-08AC-4ECF-B6E4-F9393FAF72C3}" destId="{39B1C0C2-C154-47A6-AE42-0D07A26D75F5}" srcOrd="2" destOrd="0" parTransId="{67AC5DF7-796A-4CFF-AA73-D3A563AFC277}" sibTransId="{70F54396-393F-4E69-8628-53A7237FB88D}"/>
    <dgm:cxn modelId="{6E23E55B-D266-445B-A347-A60FE9033C0B}" type="presOf" srcId="{10BF009E-076E-4CEE-AE04-42A278AE195E}" destId="{EAE81660-A40C-49FC-9DE1-A7FC2AA96AC3}" srcOrd="0" destOrd="0" presId="urn:microsoft.com/office/officeart/2005/8/layout/vList2"/>
    <dgm:cxn modelId="{2A02065F-237D-4087-90EF-FE9B06A9A5B5}" type="presOf" srcId="{356A9FD1-083E-4B84-B6F6-589CC06346B1}" destId="{4459976C-57EC-4D63-AF09-D9EB0F6E2663}" srcOrd="0" destOrd="0" presId="urn:microsoft.com/office/officeart/2005/8/layout/vList2"/>
    <dgm:cxn modelId="{97448554-1883-492A-9596-95FA0B0674E3}" type="presOf" srcId="{AA07C6E6-08AC-4ECF-B6E4-F9393FAF72C3}" destId="{F2D6E8D8-E891-4B33-AFD4-A8979955A938}" srcOrd="0" destOrd="0" presId="urn:microsoft.com/office/officeart/2005/8/layout/vList2"/>
    <dgm:cxn modelId="{72BDC081-2C79-43B9-9F0E-C5B149D42533}" srcId="{AA07C6E6-08AC-4ECF-B6E4-F9393FAF72C3}" destId="{FBD4763E-63DC-42A9-A986-C0ACDDC9EDEA}" srcOrd="3" destOrd="0" parTransId="{C504D4AA-8D32-470B-ADC9-9CC53BA594DC}" sibTransId="{3CD21D08-991E-41AB-AF21-76B544BE31D5}"/>
    <dgm:cxn modelId="{486E1495-C237-4546-A365-6A3501BD2167}" srcId="{AA07C6E6-08AC-4ECF-B6E4-F9393FAF72C3}" destId="{356A9FD1-083E-4B84-B6F6-589CC06346B1}" srcOrd="0" destOrd="0" parTransId="{390DB9CE-3268-4B6F-BF2F-746F2AF5632A}" sibTransId="{A6EE5BAF-1BC6-40C3-B34F-A2E3D53D4B64}"/>
    <dgm:cxn modelId="{6C61AB99-26D8-43F6-834F-72578DD8B0E8}" type="presOf" srcId="{6352BE73-CA2D-4275-9F8F-E3D65DFDCA2A}" destId="{5141F398-E3B3-4A7E-AF29-892D8E1154FB}" srcOrd="0" destOrd="0" presId="urn:microsoft.com/office/officeart/2005/8/layout/vList2"/>
    <dgm:cxn modelId="{0C0BF7B7-B4B7-4DE2-AF37-CDEF680FB0AB}" srcId="{AA07C6E6-08AC-4ECF-B6E4-F9393FAF72C3}" destId="{10BF009E-076E-4CEE-AE04-42A278AE195E}" srcOrd="4" destOrd="0" parTransId="{199A52A9-EA3B-4614-A267-CBC98B67FEBE}" sibTransId="{50B12353-C02A-48C4-A391-44246E9B7CEA}"/>
    <dgm:cxn modelId="{2C7E93D3-B9E6-4B6F-9B83-A18F7400ABF6}" type="presOf" srcId="{FBD4763E-63DC-42A9-A986-C0ACDDC9EDEA}" destId="{185D138B-505D-4348-A33E-CE9F3FFA89F1}" srcOrd="0" destOrd="0" presId="urn:microsoft.com/office/officeart/2005/8/layout/vList2"/>
    <dgm:cxn modelId="{E78090EC-C67F-4626-8DC8-1DE30EF8BCE9}" type="presOf" srcId="{39B1C0C2-C154-47A6-AE42-0D07A26D75F5}" destId="{23ADC90E-B563-423D-99C7-3EB2B3575F13}" srcOrd="0" destOrd="0" presId="urn:microsoft.com/office/officeart/2005/8/layout/vList2"/>
    <dgm:cxn modelId="{E1967530-9463-4CE5-A9CB-BAF8E2E1338E}" type="presParOf" srcId="{F2D6E8D8-E891-4B33-AFD4-A8979955A938}" destId="{4459976C-57EC-4D63-AF09-D9EB0F6E2663}" srcOrd="0" destOrd="0" presId="urn:microsoft.com/office/officeart/2005/8/layout/vList2"/>
    <dgm:cxn modelId="{2CEDB4D8-1774-460A-8DDE-B95E6D34B764}" type="presParOf" srcId="{F2D6E8D8-E891-4B33-AFD4-A8979955A938}" destId="{B04CC8F1-8ED6-4003-92DE-9418C75B81E1}" srcOrd="1" destOrd="0" presId="urn:microsoft.com/office/officeart/2005/8/layout/vList2"/>
    <dgm:cxn modelId="{D496D416-B83A-449A-9043-C565672CC39D}" type="presParOf" srcId="{F2D6E8D8-E891-4B33-AFD4-A8979955A938}" destId="{5141F398-E3B3-4A7E-AF29-892D8E1154FB}" srcOrd="2" destOrd="0" presId="urn:microsoft.com/office/officeart/2005/8/layout/vList2"/>
    <dgm:cxn modelId="{7ACC2CB3-27F9-4A94-BEB2-6C1D39C255B2}" type="presParOf" srcId="{F2D6E8D8-E891-4B33-AFD4-A8979955A938}" destId="{8AB60858-B0D6-48F8-ABD1-36BCCB98142D}" srcOrd="3" destOrd="0" presId="urn:microsoft.com/office/officeart/2005/8/layout/vList2"/>
    <dgm:cxn modelId="{66DB7F50-9BC9-409F-8EE4-50044B8AD0AC}" type="presParOf" srcId="{F2D6E8D8-E891-4B33-AFD4-A8979955A938}" destId="{23ADC90E-B563-423D-99C7-3EB2B3575F13}" srcOrd="4" destOrd="0" presId="urn:microsoft.com/office/officeart/2005/8/layout/vList2"/>
    <dgm:cxn modelId="{DDBD39B1-9262-4C75-8A84-F040157710CA}" type="presParOf" srcId="{F2D6E8D8-E891-4B33-AFD4-A8979955A938}" destId="{3AA8F98F-3F53-46DF-93CF-84FED9505AEF}" srcOrd="5" destOrd="0" presId="urn:microsoft.com/office/officeart/2005/8/layout/vList2"/>
    <dgm:cxn modelId="{C0D5BBB4-6C81-44B1-BBD5-B2AE8D084476}" type="presParOf" srcId="{F2D6E8D8-E891-4B33-AFD4-A8979955A938}" destId="{185D138B-505D-4348-A33E-CE9F3FFA89F1}" srcOrd="6" destOrd="0" presId="urn:microsoft.com/office/officeart/2005/8/layout/vList2"/>
    <dgm:cxn modelId="{08A784D1-2627-4875-AFA8-DBCBCBCAC6E6}" type="presParOf" srcId="{F2D6E8D8-E891-4B33-AFD4-A8979955A938}" destId="{C3F6CBB5-D63D-4806-B023-22767CCC00EE}" srcOrd="7" destOrd="0" presId="urn:microsoft.com/office/officeart/2005/8/layout/vList2"/>
    <dgm:cxn modelId="{0CDC8EF0-2A4B-4A18-9AB3-E6E1CA9A0FFD}" type="presParOf" srcId="{F2D6E8D8-E891-4B33-AFD4-A8979955A938}" destId="{EAE81660-A40C-49FC-9DE1-A7FC2AA96AC3}"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F82ED4-3361-47B0-8B7D-0A38117680E4}" type="doc">
      <dgm:prSet loTypeId="urn:microsoft.com/office/officeart/2005/8/layout/process4" loCatId="process" qsTypeId="urn:microsoft.com/office/officeart/2005/8/quickstyle/simple2" qsCatId="simple" csTypeId="urn:microsoft.com/office/officeart/2005/8/colors/accent1_2" csCatId="accent1"/>
      <dgm:spPr/>
      <dgm:t>
        <a:bodyPr/>
        <a:lstStyle/>
        <a:p>
          <a:endParaRPr lang="en-US"/>
        </a:p>
      </dgm:t>
    </dgm:pt>
    <dgm:pt modelId="{D3090D5F-4897-456F-A019-1A3352C75396}">
      <dgm:prSet/>
      <dgm:spPr/>
      <dgm:t>
        <a:bodyPr/>
        <a:lstStyle/>
        <a:p>
          <a:r>
            <a:rPr lang="en-US" b="0" i="0" baseline="0"/>
            <a:t>Define the problem as a graph, where nodes represent components (e.g., cities in the TSP) and edges represent possible transitions (e.g., distances between cities).</a:t>
          </a:r>
          <a:endParaRPr lang="en-US"/>
        </a:p>
      </dgm:t>
    </dgm:pt>
    <dgm:pt modelId="{629F3031-719D-4768-84FF-1CB4686A4BE5}" type="parTrans" cxnId="{DB1081DE-30D4-4110-A7D9-229169F53975}">
      <dgm:prSet/>
      <dgm:spPr/>
      <dgm:t>
        <a:bodyPr/>
        <a:lstStyle/>
        <a:p>
          <a:endParaRPr lang="en-US"/>
        </a:p>
      </dgm:t>
    </dgm:pt>
    <dgm:pt modelId="{859576D3-48EF-458B-B752-2131553F9A41}" type="sibTrans" cxnId="{DB1081DE-30D4-4110-A7D9-229169F53975}">
      <dgm:prSet/>
      <dgm:spPr/>
      <dgm:t>
        <a:bodyPr/>
        <a:lstStyle/>
        <a:p>
          <a:endParaRPr lang="en-US"/>
        </a:p>
      </dgm:t>
    </dgm:pt>
    <dgm:pt modelId="{B64F3503-916F-476B-8C60-0A33501E6F36}">
      <dgm:prSet/>
      <dgm:spPr/>
      <dgm:t>
        <a:bodyPr/>
        <a:lstStyle/>
        <a:p>
          <a:r>
            <a:rPr lang="en-US" b="0" i="0" baseline="0"/>
            <a:t>Initialize pheromone levels equally for all edges.</a:t>
          </a:r>
          <a:endParaRPr lang="en-US"/>
        </a:p>
      </dgm:t>
    </dgm:pt>
    <dgm:pt modelId="{7DBE683D-47BB-4BAD-A138-5B253C5FCB98}" type="parTrans" cxnId="{34800DA5-4B7F-4891-B466-1EF400BFC578}">
      <dgm:prSet/>
      <dgm:spPr/>
      <dgm:t>
        <a:bodyPr/>
        <a:lstStyle/>
        <a:p>
          <a:endParaRPr lang="en-US"/>
        </a:p>
      </dgm:t>
    </dgm:pt>
    <dgm:pt modelId="{C5A99D74-6BD8-4872-AD33-5DFA8928F726}" type="sibTrans" cxnId="{34800DA5-4B7F-4891-B466-1EF400BFC578}">
      <dgm:prSet/>
      <dgm:spPr/>
      <dgm:t>
        <a:bodyPr/>
        <a:lstStyle/>
        <a:p>
          <a:endParaRPr lang="en-US"/>
        </a:p>
      </dgm:t>
    </dgm:pt>
    <dgm:pt modelId="{159ACF0D-8952-4243-87A7-85568639FC42}">
      <dgm:prSet/>
      <dgm:spPr/>
      <dgm:t>
        <a:bodyPr/>
        <a:lstStyle/>
        <a:p>
          <a:r>
            <a:rPr lang="en-US" b="0" i="0" baseline="0"/>
            <a:t>Set algorithm parameters such as:</a:t>
          </a:r>
          <a:endParaRPr lang="en-US"/>
        </a:p>
      </dgm:t>
    </dgm:pt>
    <dgm:pt modelId="{4885FF90-B5FD-4CA7-8746-0CEEAB90B5D5}" type="parTrans" cxnId="{48332CBE-96D0-450A-AB29-EB6DF6E1DC66}">
      <dgm:prSet/>
      <dgm:spPr/>
      <dgm:t>
        <a:bodyPr/>
        <a:lstStyle/>
        <a:p>
          <a:endParaRPr lang="en-US"/>
        </a:p>
      </dgm:t>
    </dgm:pt>
    <dgm:pt modelId="{3150C7BA-342C-43D0-97F5-86489B6E2F26}" type="sibTrans" cxnId="{48332CBE-96D0-450A-AB29-EB6DF6E1DC66}">
      <dgm:prSet/>
      <dgm:spPr/>
      <dgm:t>
        <a:bodyPr/>
        <a:lstStyle/>
        <a:p>
          <a:endParaRPr lang="en-US"/>
        </a:p>
      </dgm:t>
    </dgm:pt>
    <dgm:pt modelId="{90412430-C8F8-4D90-8B6A-3FAAF83DB5B2}">
      <dgm:prSet/>
      <dgm:spPr/>
      <dgm:t>
        <a:bodyPr/>
        <a:lstStyle/>
        <a:p>
          <a:r>
            <a:rPr lang="en-US" b="1" i="0" baseline="0"/>
            <a:t>Alpha (α)</a:t>
          </a:r>
          <a:r>
            <a:rPr lang="en-US" b="0" i="0" baseline="0"/>
            <a:t>: Weight of pheromone importance.</a:t>
          </a:r>
          <a:endParaRPr lang="en-US"/>
        </a:p>
      </dgm:t>
    </dgm:pt>
    <dgm:pt modelId="{774CE476-5091-4DEE-8E14-4D92681C2716}" type="parTrans" cxnId="{BDFC4B9C-2573-42F2-83FB-4C0510D9E099}">
      <dgm:prSet/>
      <dgm:spPr/>
      <dgm:t>
        <a:bodyPr/>
        <a:lstStyle/>
        <a:p>
          <a:endParaRPr lang="en-US"/>
        </a:p>
      </dgm:t>
    </dgm:pt>
    <dgm:pt modelId="{CDC2D9FD-9531-4D89-9F12-F70BF6F53F22}" type="sibTrans" cxnId="{BDFC4B9C-2573-42F2-83FB-4C0510D9E099}">
      <dgm:prSet/>
      <dgm:spPr/>
      <dgm:t>
        <a:bodyPr/>
        <a:lstStyle/>
        <a:p>
          <a:endParaRPr lang="en-US"/>
        </a:p>
      </dgm:t>
    </dgm:pt>
    <dgm:pt modelId="{15BADA2B-9BDD-4C0F-A5ED-C50D1DAD4EA9}">
      <dgm:prSet/>
      <dgm:spPr/>
      <dgm:t>
        <a:bodyPr/>
        <a:lstStyle/>
        <a:p>
          <a:r>
            <a:rPr lang="en-US" b="1" i="0" baseline="0"/>
            <a:t>Beta (β)</a:t>
          </a:r>
          <a:r>
            <a:rPr lang="en-US" b="0" i="0" baseline="0"/>
            <a:t>: Weight of heuristic importance (e.g., 1/distance).</a:t>
          </a:r>
          <a:endParaRPr lang="en-US"/>
        </a:p>
      </dgm:t>
    </dgm:pt>
    <dgm:pt modelId="{3A52B944-B587-40E8-882E-CC27DD24D57C}" type="parTrans" cxnId="{4EE2ED45-6706-4D99-9801-353478A530BD}">
      <dgm:prSet/>
      <dgm:spPr/>
      <dgm:t>
        <a:bodyPr/>
        <a:lstStyle/>
        <a:p>
          <a:endParaRPr lang="en-US"/>
        </a:p>
      </dgm:t>
    </dgm:pt>
    <dgm:pt modelId="{9E936CC5-B3AC-4B6C-9E6E-319A8C1F7C10}" type="sibTrans" cxnId="{4EE2ED45-6706-4D99-9801-353478A530BD}">
      <dgm:prSet/>
      <dgm:spPr/>
      <dgm:t>
        <a:bodyPr/>
        <a:lstStyle/>
        <a:p>
          <a:endParaRPr lang="en-US"/>
        </a:p>
      </dgm:t>
    </dgm:pt>
    <dgm:pt modelId="{40D4145D-4CE9-4EA8-A3A0-183BAF81A7F2}">
      <dgm:prSet/>
      <dgm:spPr/>
      <dgm:t>
        <a:bodyPr/>
        <a:lstStyle/>
        <a:p>
          <a:r>
            <a:rPr lang="en-US" b="1" i="0" baseline="0"/>
            <a:t>Evaporation Rate (ρ)</a:t>
          </a:r>
          <a:r>
            <a:rPr lang="en-US" b="0" i="0" baseline="0"/>
            <a:t>: Rate at which pheromone decays.</a:t>
          </a:r>
          <a:endParaRPr lang="en-US"/>
        </a:p>
      </dgm:t>
    </dgm:pt>
    <dgm:pt modelId="{1C143804-4CC7-49BD-8B47-117D774A3E11}" type="parTrans" cxnId="{45D545B9-7079-4560-AFFF-DE70920781F3}">
      <dgm:prSet/>
      <dgm:spPr/>
      <dgm:t>
        <a:bodyPr/>
        <a:lstStyle/>
        <a:p>
          <a:endParaRPr lang="en-US"/>
        </a:p>
      </dgm:t>
    </dgm:pt>
    <dgm:pt modelId="{42451612-157D-471B-ADA9-09C193C1F315}" type="sibTrans" cxnId="{45D545B9-7079-4560-AFFF-DE70920781F3}">
      <dgm:prSet/>
      <dgm:spPr/>
      <dgm:t>
        <a:bodyPr/>
        <a:lstStyle/>
        <a:p>
          <a:endParaRPr lang="en-US"/>
        </a:p>
      </dgm:t>
    </dgm:pt>
    <dgm:pt modelId="{B7903AFE-F5A9-4BEF-AE18-DF7C1A5C8CFF}">
      <dgm:prSet/>
      <dgm:spPr/>
      <dgm:t>
        <a:bodyPr/>
        <a:lstStyle/>
        <a:p>
          <a:r>
            <a:rPr lang="en-US" b="1" i="0" baseline="0"/>
            <a:t>Number of Ants</a:t>
          </a:r>
          <a:r>
            <a:rPr lang="en-US" b="0" i="0" baseline="0"/>
            <a:t>: Determines the size of the ant population.</a:t>
          </a:r>
          <a:endParaRPr lang="en-US"/>
        </a:p>
      </dgm:t>
    </dgm:pt>
    <dgm:pt modelId="{13EE3BAD-C860-4320-BD2E-A8C0733481D9}" type="parTrans" cxnId="{2E294EB6-A075-418F-8A34-7718983942E8}">
      <dgm:prSet/>
      <dgm:spPr/>
      <dgm:t>
        <a:bodyPr/>
        <a:lstStyle/>
        <a:p>
          <a:endParaRPr lang="en-US"/>
        </a:p>
      </dgm:t>
    </dgm:pt>
    <dgm:pt modelId="{2AB77012-B26D-482B-BC73-6FC6B3DD3E28}" type="sibTrans" cxnId="{2E294EB6-A075-418F-8A34-7718983942E8}">
      <dgm:prSet/>
      <dgm:spPr/>
      <dgm:t>
        <a:bodyPr/>
        <a:lstStyle/>
        <a:p>
          <a:endParaRPr lang="en-US"/>
        </a:p>
      </dgm:t>
    </dgm:pt>
    <dgm:pt modelId="{70511545-6AD9-4FCE-9620-9208A99A2BB7}">
      <dgm:prSet/>
      <dgm:spPr/>
      <dgm:t>
        <a:bodyPr/>
        <a:lstStyle/>
        <a:p>
          <a:r>
            <a:rPr lang="en-US" b="1" i="0" baseline="0"/>
            <a:t>Q</a:t>
          </a:r>
          <a:r>
            <a:rPr lang="en-US" b="0" i="0" baseline="0"/>
            <a:t>: Constant that influences pheromone deposition.</a:t>
          </a:r>
          <a:endParaRPr lang="en-US"/>
        </a:p>
      </dgm:t>
    </dgm:pt>
    <dgm:pt modelId="{4152871E-F47E-4FEA-BF62-275ABFE137AD}" type="parTrans" cxnId="{518B915C-63E3-4E96-BBD2-97B3EDF219CD}">
      <dgm:prSet/>
      <dgm:spPr/>
      <dgm:t>
        <a:bodyPr/>
        <a:lstStyle/>
        <a:p>
          <a:endParaRPr lang="en-US"/>
        </a:p>
      </dgm:t>
    </dgm:pt>
    <dgm:pt modelId="{BA515A6A-B2CB-4270-AE65-A84EA9346C9C}" type="sibTrans" cxnId="{518B915C-63E3-4E96-BBD2-97B3EDF219CD}">
      <dgm:prSet/>
      <dgm:spPr/>
      <dgm:t>
        <a:bodyPr/>
        <a:lstStyle/>
        <a:p>
          <a:endParaRPr lang="en-US"/>
        </a:p>
      </dgm:t>
    </dgm:pt>
    <dgm:pt modelId="{51E55DE1-E913-44EE-88B0-392F7111634C}">
      <dgm:prSet/>
      <dgm:spPr/>
      <dgm:t>
        <a:bodyPr/>
        <a:lstStyle/>
        <a:p>
          <a:r>
            <a:rPr lang="en-US" b="1" i="0" baseline="0"/>
            <a:t>Intuition</a:t>
          </a:r>
          <a:r>
            <a:rPr lang="en-US" b="0" i="0" baseline="0"/>
            <a:t>: Equal pheromone levels ensure no bias in initial exploration, allowing the algorithm to explore the solution space. </a:t>
          </a:r>
          <a:endParaRPr lang="en-US"/>
        </a:p>
      </dgm:t>
    </dgm:pt>
    <dgm:pt modelId="{31A4FA6D-8DA4-49F7-90ED-57D624413EE0}" type="parTrans" cxnId="{61050F19-8E03-4E2E-9C39-C282FD24F94A}">
      <dgm:prSet/>
      <dgm:spPr/>
      <dgm:t>
        <a:bodyPr/>
        <a:lstStyle/>
        <a:p>
          <a:endParaRPr lang="en-US"/>
        </a:p>
      </dgm:t>
    </dgm:pt>
    <dgm:pt modelId="{F80E3C4B-010F-477D-9F16-DC9A120E3E4F}" type="sibTrans" cxnId="{61050F19-8E03-4E2E-9C39-C282FD24F94A}">
      <dgm:prSet/>
      <dgm:spPr/>
      <dgm:t>
        <a:bodyPr/>
        <a:lstStyle/>
        <a:p>
          <a:endParaRPr lang="en-US"/>
        </a:p>
      </dgm:t>
    </dgm:pt>
    <dgm:pt modelId="{C2A224F8-97A2-40FC-8378-7EC102709BA0}" type="pres">
      <dgm:prSet presAssocID="{41F82ED4-3361-47B0-8B7D-0A38117680E4}" presName="Name0" presStyleCnt="0">
        <dgm:presLayoutVars>
          <dgm:dir/>
          <dgm:animLvl val="lvl"/>
          <dgm:resizeHandles val="exact"/>
        </dgm:presLayoutVars>
      </dgm:prSet>
      <dgm:spPr/>
    </dgm:pt>
    <dgm:pt modelId="{67EFFDAC-FF78-47B6-ADB0-979D8A415F53}" type="pres">
      <dgm:prSet presAssocID="{51E55DE1-E913-44EE-88B0-392F7111634C}" presName="boxAndChildren" presStyleCnt="0"/>
      <dgm:spPr/>
    </dgm:pt>
    <dgm:pt modelId="{5085304B-1977-4DA0-B9C7-D911A530A97F}" type="pres">
      <dgm:prSet presAssocID="{51E55DE1-E913-44EE-88B0-392F7111634C}" presName="parentTextBox" presStyleLbl="node1" presStyleIdx="0" presStyleCnt="4"/>
      <dgm:spPr/>
    </dgm:pt>
    <dgm:pt modelId="{C6E063BD-883D-4DA2-9EB2-422C201867E6}" type="pres">
      <dgm:prSet presAssocID="{3150C7BA-342C-43D0-97F5-86489B6E2F26}" presName="sp" presStyleCnt="0"/>
      <dgm:spPr/>
    </dgm:pt>
    <dgm:pt modelId="{A45ED3CF-03D1-415A-8EE3-1909D75A4AAA}" type="pres">
      <dgm:prSet presAssocID="{159ACF0D-8952-4243-87A7-85568639FC42}" presName="arrowAndChildren" presStyleCnt="0"/>
      <dgm:spPr/>
    </dgm:pt>
    <dgm:pt modelId="{A0796883-747A-4AEA-B31B-5E00E6D6B3BB}" type="pres">
      <dgm:prSet presAssocID="{159ACF0D-8952-4243-87A7-85568639FC42}" presName="parentTextArrow" presStyleLbl="node1" presStyleIdx="0" presStyleCnt="4"/>
      <dgm:spPr/>
    </dgm:pt>
    <dgm:pt modelId="{C47F7C3E-F89B-4FA9-AD0D-1F228090971C}" type="pres">
      <dgm:prSet presAssocID="{159ACF0D-8952-4243-87A7-85568639FC42}" presName="arrow" presStyleLbl="node1" presStyleIdx="1" presStyleCnt="4"/>
      <dgm:spPr/>
    </dgm:pt>
    <dgm:pt modelId="{43C26660-F6A2-41EE-8107-7DBF5E2E189D}" type="pres">
      <dgm:prSet presAssocID="{159ACF0D-8952-4243-87A7-85568639FC42}" presName="descendantArrow" presStyleCnt="0"/>
      <dgm:spPr/>
    </dgm:pt>
    <dgm:pt modelId="{BCAC6FA6-25D0-4D6C-8C45-6335F0943B67}" type="pres">
      <dgm:prSet presAssocID="{90412430-C8F8-4D90-8B6A-3FAAF83DB5B2}" presName="childTextArrow" presStyleLbl="fgAccFollowNode1" presStyleIdx="0" presStyleCnt="5">
        <dgm:presLayoutVars>
          <dgm:bulletEnabled val="1"/>
        </dgm:presLayoutVars>
      </dgm:prSet>
      <dgm:spPr/>
    </dgm:pt>
    <dgm:pt modelId="{C3BC5992-3D73-4B2A-A39B-50E794C670C9}" type="pres">
      <dgm:prSet presAssocID="{15BADA2B-9BDD-4C0F-A5ED-C50D1DAD4EA9}" presName="childTextArrow" presStyleLbl="fgAccFollowNode1" presStyleIdx="1" presStyleCnt="5">
        <dgm:presLayoutVars>
          <dgm:bulletEnabled val="1"/>
        </dgm:presLayoutVars>
      </dgm:prSet>
      <dgm:spPr/>
    </dgm:pt>
    <dgm:pt modelId="{A5D1C7D0-D1BF-4108-85AB-97CE3301554E}" type="pres">
      <dgm:prSet presAssocID="{40D4145D-4CE9-4EA8-A3A0-183BAF81A7F2}" presName="childTextArrow" presStyleLbl="fgAccFollowNode1" presStyleIdx="2" presStyleCnt="5">
        <dgm:presLayoutVars>
          <dgm:bulletEnabled val="1"/>
        </dgm:presLayoutVars>
      </dgm:prSet>
      <dgm:spPr/>
    </dgm:pt>
    <dgm:pt modelId="{8CFB1F9D-1C45-4840-A1E7-D478649C08EC}" type="pres">
      <dgm:prSet presAssocID="{B7903AFE-F5A9-4BEF-AE18-DF7C1A5C8CFF}" presName="childTextArrow" presStyleLbl="fgAccFollowNode1" presStyleIdx="3" presStyleCnt="5">
        <dgm:presLayoutVars>
          <dgm:bulletEnabled val="1"/>
        </dgm:presLayoutVars>
      </dgm:prSet>
      <dgm:spPr/>
    </dgm:pt>
    <dgm:pt modelId="{39DAE462-BE5A-418D-9913-AFD32887C0DF}" type="pres">
      <dgm:prSet presAssocID="{70511545-6AD9-4FCE-9620-9208A99A2BB7}" presName="childTextArrow" presStyleLbl="fgAccFollowNode1" presStyleIdx="4" presStyleCnt="5">
        <dgm:presLayoutVars>
          <dgm:bulletEnabled val="1"/>
        </dgm:presLayoutVars>
      </dgm:prSet>
      <dgm:spPr/>
    </dgm:pt>
    <dgm:pt modelId="{80191809-1CD5-4503-8C7E-9AD90D599B5A}" type="pres">
      <dgm:prSet presAssocID="{C5A99D74-6BD8-4872-AD33-5DFA8928F726}" presName="sp" presStyleCnt="0"/>
      <dgm:spPr/>
    </dgm:pt>
    <dgm:pt modelId="{60B44201-97B2-4879-9760-686B1FAA4B39}" type="pres">
      <dgm:prSet presAssocID="{B64F3503-916F-476B-8C60-0A33501E6F36}" presName="arrowAndChildren" presStyleCnt="0"/>
      <dgm:spPr/>
    </dgm:pt>
    <dgm:pt modelId="{0D38F00B-7010-4B60-A126-A257961CC700}" type="pres">
      <dgm:prSet presAssocID="{B64F3503-916F-476B-8C60-0A33501E6F36}" presName="parentTextArrow" presStyleLbl="node1" presStyleIdx="2" presStyleCnt="4"/>
      <dgm:spPr/>
    </dgm:pt>
    <dgm:pt modelId="{A15A3DA8-F1AC-47F9-9B49-794F1D0129C2}" type="pres">
      <dgm:prSet presAssocID="{859576D3-48EF-458B-B752-2131553F9A41}" presName="sp" presStyleCnt="0"/>
      <dgm:spPr/>
    </dgm:pt>
    <dgm:pt modelId="{0B39EE5A-8342-4FAA-A235-4172AC063216}" type="pres">
      <dgm:prSet presAssocID="{D3090D5F-4897-456F-A019-1A3352C75396}" presName="arrowAndChildren" presStyleCnt="0"/>
      <dgm:spPr/>
    </dgm:pt>
    <dgm:pt modelId="{2CF5757D-5680-44AE-8700-4BBCB57579E3}" type="pres">
      <dgm:prSet presAssocID="{D3090D5F-4897-456F-A019-1A3352C75396}" presName="parentTextArrow" presStyleLbl="node1" presStyleIdx="3" presStyleCnt="4"/>
      <dgm:spPr/>
    </dgm:pt>
  </dgm:ptLst>
  <dgm:cxnLst>
    <dgm:cxn modelId="{F82AF710-44CE-40A8-8EA3-3FF495F9A63D}" type="presOf" srcId="{15BADA2B-9BDD-4C0F-A5ED-C50D1DAD4EA9}" destId="{C3BC5992-3D73-4B2A-A39B-50E794C670C9}" srcOrd="0" destOrd="0" presId="urn:microsoft.com/office/officeart/2005/8/layout/process4"/>
    <dgm:cxn modelId="{61050F19-8E03-4E2E-9C39-C282FD24F94A}" srcId="{41F82ED4-3361-47B0-8B7D-0A38117680E4}" destId="{51E55DE1-E913-44EE-88B0-392F7111634C}" srcOrd="3" destOrd="0" parTransId="{31A4FA6D-8DA4-49F7-90ED-57D624413EE0}" sibTransId="{F80E3C4B-010F-477D-9F16-DC9A120E3E4F}"/>
    <dgm:cxn modelId="{518B915C-63E3-4E96-BBD2-97B3EDF219CD}" srcId="{159ACF0D-8952-4243-87A7-85568639FC42}" destId="{70511545-6AD9-4FCE-9620-9208A99A2BB7}" srcOrd="4" destOrd="0" parTransId="{4152871E-F47E-4FEA-BF62-275ABFE137AD}" sibTransId="{BA515A6A-B2CB-4270-AE65-A84EA9346C9C}"/>
    <dgm:cxn modelId="{4EE2ED45-6706-4D99-9801-353478A530BD}" srcId="{159ACF0D-8952-4243-87A7-85568639FC42}" destId="{15BADA2B-9BDD-4C0F-A5ED-C50D1DAD4EA9}" srcOrd="1" destOrd="0" parTransId="{3A52B944-B587-40E8-882E-CC27DD24D57C}" sibTransId="{9E936CC5-B3AC-4B6C-9E6E-319A8C1F7C10}"/>
    <dgm:cxn modelId="{A18DD968-D319-4B53-8B6D-9EE837F47900}" type="presOf" srcId="{D3090D5F-4897-456F-A019-1A3352C75396}" destId="{2CF5757D-5680-44AE-8700-4BBCB57579E3}" srcOrd="0" destOrd="0" presId="urn:microsoft.com/office/officeart/2005/8/layout/process4"/>
    <dgm:cxn modelId="{7C8E9C50-BE7C-4099-A707-C7FF123E667D}" type="presOf" srcId="{41F82ED4-3361-47B0-8B7D-0A38117680E4}" destId="{C2A224F8-97A2-40FC-8378-7EC102709BA0}" srcOrd="0" destOrd="0" presId="urn:microsoft.com/office/officeart/2005/8/layout/process4"/>
    <dgm:cxn modelId="{3CDC2552-884C-42F7-9905-D513A0A2E431}" type="presOf" srcId="{40D4145D-4CE9-4EA8-A3A0-183BAF81A7F2}" destId="{A5D1C7D0-D1BF-4108-85AB-97CE3301554E}" srcOrd="0" destOrd="0" presId="urn:microsoft.com/office/officeart/2005/8/layout/process4"/>
    <dgm:cxn modelId="{23D5B352-9233-4679-AE99-DECBA5ACCECC}" type="presOf" srcId="{51E55DE1-E913-44EE-88B0-392F7111634C}" destId="{5085304B-1977-4DA0-B9C7-D911A530A97F}" srcOrd="0" destOrd="0" presId="urn:microsoft.com/office/officeart/2005/8/layout/process4"/>
    <dgm:cxn modelId="{5CDBC283-063E-4A66-BD02-897D99732D20}" type="presOf" srcId="{B64F3503-916F-476B-8C60-0A33501E6F36}" destId="{0D38F00B-7010-4B60-A126-A257961CC700}" srcOrd="0" destOrd="0" presId="urn:microsoft.com/office/officeart/2005/8/layout/process4"/>
    <dgm:cxn modelId="{BDFC4B9C-2573-42F2-83FB-4C0510D9E099}" srcId="{159ACF0D-8952-4243-87A7-85568639FC42}" destId="{90412430-C8F8-4D90-8B6A-3FAAF83DB5B2}" srcOrd="0" destOrd="0" parTransId="{774CE476-5091-4DEE-8E14-4D92681C2716}" sibTransId="{CDC2D9FD-9531-4D89-9F12-F70BF6F53F22}"/>
    <dgm:cxn modelId="{B4A843A1-E356-4E73-8096-01D359B9C9D2}" type="presOf" srcId="{B7903AFE-F5A9-4BEF-AE18-DF7C1A5C8CFF}" destId="{8CFB1F9D-1C45-4840-A1E7-D478649C08EC}" srcOrd="0" destOrd="0" presId="urn:microsoft.com/office/officeart/2005/8/layout/process4"/>
    <dgm:cxn modelId="{34800DA5-4B7F-4891-B466-1EF400BFC578}" srcId="{41F82ED4-3361-47B0-8B7D-0A38117680E4}" destId="{B64F3503-916F-476B-8C60-0A33501E6F36}" srcOrd="1" destOrd="0" parTransId="{7DBE683D-47BB-4BAD-A138-5B253C5FCB98}" sibTransId="{C5A99D74-6BD8-4872-AD33-5DFA8928F726}"/>
    <dgm:cxn modelId="{2E294EB6-A075-418F-8A34-7718983942E8}" srcId="{159ACF0D-8952-4243-87A7-85568639FC42}" destId="{B7903AFE-F5A9-4BEF-AE18-DF7C1A5C8CFF}" srcOrd="3" destOrd="0" parTransId="{13EE3BAD-C860-4320-BD2E-A8C0733481D9}" sibTransId="{2AB77012-B26D-482B-BC73-6FC6B3DD3E28}"/>
    <dgm:cxn modelId="{45D545B9-7079-4560-AFFF-DE70920781F3}" srcId="{159ACF0D-8952-4243-87A7-85568639FC42}" destId="{40D4145D-4CE9-4EA8-A3A0-183BAF81A7F2}" srcOrd="2" destOrd="0" parTransId="{1C143804-4CC7-49BD-8B47-117D774A3E11}" sibTransId="{42451612-157D-471B-ADA9-09C193C1F315}"/>
    <dgm:cxn modelId="{42A913BA-4AD5-439A-952F-39F9FB26D150}" type="presOf" srcId="{70511545-6AD9-4FCE-9620-9208A99A2BB7}" destId="{39DAE462-BE5A-418D-9913-AFD32887C0DF}" srcOrd="0" destOrd="0" presId="urn:microsoft.com/office/officeart/2005/8/layout/process4"/>
    <dgm:cxn modelId="{48332CBE-96D0-450A-AB29-EB6DF6E1DC66}" srcId="{41F82ED4-3361-47B0-8B7D-0A38117680E4}" destId="{159ACF0D-8952-4243-87A7-85568639FC42}" srcOrd="2" destOrd="0" parTransId="{4885FF90-B5FD-4CA7-8746-0CEEAB90B5D5}" sibTransId="{3150C7BA-342C-43D0-97F5-86489B6E2F26}"/>
    <dgm:cxn modelId="{CA454EBE-2F40-4AAE-907E-ED6D046DFBBC}" type="presOf" srcId="{159ACF0D-8952-4243-87A7-85568639FC42}" destId="{C47F7C3E-F89B-4FA9-AD0D-1F228090971C}" srcOrd="1" destOrd="0" presId="urn:microsoft.com/office/officeart/2005/8/layout/process4"/>
    <dgm:cxn modelId="{DB1081DE-30D4-4110-A7D9-229169F53975}" srcId="{41F82ED4-3361-47B0-8B7D-0A38117680E4}" destId="{D3090D5F-4897-456F-A019-1A3352C75396}" srcOrd="0" destOrd="0" parTransId="{629F3031-719D-4768-84FF-1CB4686A4BE5}" sibTransId="{859576D3-48EF-458B-B752-2131553F9A41}"/>
    <dgm:cxn modelId="{AFEA17DF-68D6-4EFB-9781-0CA4B9DBAA24}" type="presOf" srcId="{159ACF0D-8952-4243-87A7-85568639FC42}" destId="{A0796883-747A-4AEA-B31B-5E00E6D6B3BB}" srcOrd="0" destOrd="0" presId="urn:microsoft.com/office/officeart/2005/8/layout/process4"/>
    <dgm:cxn modelId="{DC716EE3-F276-43CF-AE8B-B00B0C78C4D9}" type="presOf" srcId="{90412430-C8F8-4D90-8B6A-3FAAF83DB5B2}" destId="{BCAC6FA6-25D0-4D6C-8C45-6335F0943B67}" srcOrd="0" destOrd="0" presId="urn:microsoft.com/office/officeart/2005/8/layout/process4"/>
    <dgm:cxn modelId="{11D743D2-45C5-4303-A446-03B4FF15E904}" type="presParOf" srcId="{C2A224F8-97A2-40FC-8378-7EC102709BA0}" destId="{67EFFDAC-FF78-47B6-ADB0-979D8A415F53}" srcOrd="0" destOrd="0" presId="urn:microsoft.com/office/officeart/2005/8/layout/process4"/>
    <dgm:cxn modelId="{EE249B40-68D6-46CF-A720-BA48621BDDE1}" type="presParOf" srcId="{67EFFDAC-FF78-47B6-ADB0-979D8A415F53}" destId="{5085304B-1977-4DA0-B9C7-D911A530A97F}" srcOrd="0" destOrd="0" presId="urn:microsoft.com/office/officeart/2005/8/layout/process4"/>
    <dgm:cxn modelId="{D84002DA-61E4-46B9-B83C-BFCECD5B06E5}" type="presParOf" srcId="{C2A224F8-97A2-40FC-8378-7EC102709BA0}" destId="{C6E063BD-883D-4DA2-9EB2-422C201867E6}" srcOrd="1" destOrd="0" presId="urn:microsoft.com/office/officeart/2005/8/layout/process4"/>
    <dgm:cxn modelId="{722771FC-D9B2-4877-8864-824A4BDD93CE}" type="presParOf" srcId="{C2A224F8-97A2-40FC-8378-7EC102709BA0}" destId="{A45ED3CF-03D1-415A-8EE3-1909D75A4AAA}" srcOrd="2" destOrd="0" presId="urn:microsoft.com/office/officeart/2005/8/layout/process4"/>
    <dgm:cxn modelId="{96730E26-1FC1-41D7-8543-B6645CF09D0E}" type="presParOf" srcId="{A45ED3CF-03D1-415A-8EE3-1909D75A4AAA}" destId="{A0796883-747A-4AEA-B31B-5E00E6D6B3BB}" srcOrd="0" destOrd="0" presId="urn:microsoft.com/office/officeart/2005/8/layout/process4"/>
    <dgm:cxn modelId="{0FA98416-C785-4311-A1E1-A919DE95BF06}" type="presParOf" srcId="{A45ED3CF-03D1-415A-8EE3-1909D75A4AAA}" destId="{C47F7C3E-F89B-4FA9-AD0D-1F228090971C}" srcOrd="1" destOrd="0" presId="urn:microsoft.com/office/officeart/2005/8/layout/process4"/>
    <dgm:cxn modelId="{987D8157-E9FD-4CCD-90B4-3D00DDF965E4}" type="presParOf" srcId="{A45ED3CF-03D1-415A-8EE3-1909D75A4AAA}" destId="{43C26660-F6A2-41EE-8107-7DBF5E2E189D}" srcOrd="2" destOrd="0" presId="urn:microsoft.com/office/officeart/2005/8/layout/process4"/>
    <dgm:cxn modelId="{AB529C1B-AF90-483A-B0D4-C90FF8CD654E}" type="presParOf" srcId="{43C26660-F6A2-41EE-8107-7DBF5E2E189D}" destId="{BCAC6FA6-25D0-4D6C-8C45-6335F0943B67}" srcOrd="0" destOrd="0" presId="urn:microsoft.com/office/officeart/2005/8/layout/process4"/>
    <dgm:cxn modelId="{B5A88816-6D03-4D7F-8395-AB90EC4AABDB}" type="presParOf" srcId="{43C26660-F6A2-41EE-8107-7DBF5E2E189D}" destId="{C3BC5992-3D73-4B2A-A39B-50E794C670C9}" srcOrd="1" destOrd="0" presId="urn:microsoft.com/office/officeart/2005/8/layout/process4"/>
    <dgm:cxn modelId="{B338B631-9519-4F4E-B79D-729598209481}" type="presParOf" srcId="{43C26660-F6A2-41EE-8107-7DBF5E2E189D}" destId="{A5D1C7D0-D1BF-4108-85AB-97CE3301554E}" srcOrd="2" destOrd="0" presId="urn:microsoft.com/office/officeart/2005/8/layout/process4"/>
    <dgm:cxn modelId="{4B2D26E8-7E3D-492D-AEDC-27DE3F2B9ED5}" type="presParOf" srcId="{43C26660-F6A2-41EE-8107-7DBF5E2E189D}" destId="{8CFB1F9D-1C45-4840-A1E7-D478649C08EC}" srcOrd="3" destOrd="0" presId="urn:microsoft.com/office/officeart/2005/8/layout/process4"/>
    <dgm:cxn modelId="{877FF618-DCB4-4E17-B3CA-27B7A3CFD461}" type="presParOf" srcId="{43C26660-F6A2-41EE-8107-7DBF5E2E189D}" destId="{39DAE462-BE5A-418D-9913-AFD32887C0DF}" srcOrd="4" destOrd="0" presId="urn:microsoft.com/office/officeart/2005/8/layout/process4"/>
    <dgm:cxn modelId="{3F947945-BF85-4E90-837A-4072D9E78888}" type="presParOf" srcId="{C2A224F8-97A2-40FC-8378-7EC102709BA0}" destId="{80191809-1CD5-4503-8C7E-9AD90D599B5A}" srcOrd="3" destOrd="0" presId="urn:microsoft.com/office/officeart/2005/8/layout/process4"/>
    <dgm:cxn modelId="{3DBB28E8-B1CB-40CF-93C2-1F315A1E2E81}" type="presParOf" srcId="{C2A224F8-97A2-40FC-8378-7EC102709BA0}" destId="{60B44201-97B2-4879-9760-686B1FAA4B39}" srcOrd="4" destOrd="0" presId="urn:microsoft.com/office/officeart/2005/8/layout/process4"/>
    <dgm:cxn modelId="{C5475A11-EF3B-4B20-9B7D-A1B1689EE921}" type="presParOf" srcId="{60B44201-97B2-4879-9760-686B1FAA4B39}" destId="{0D38F00B-7010-4B60-A126-A257961CC700}" srcOrd="0" destOrd="0" presId="urn:microsoft.com/office/officeart/2005/8/layout/process4"/>
    <dgm:cxn modelId="{9363E79F-219B-4D09-AAC1-194A244442B5}" type="presParOf" srcId="{C2A224F8-97A2-40FC-8378-7EC102709BA0}" destId="{A15A3DA8-F1AC-47F9-9B49-794F1D0129C2}" srcOrd="5" destOrd="0" presId="urn:microsoft.com/office/officeart/2005/8/layout/process4"/>
    <dgm:cxn modelId="{CDD2EE35-1989-40AE-B740-CB2D1774C2C7}" type="presParOf" srcId="{C2A224F8-97A2-40FC-8378-7EC102709BA0}" destId="{0B39EE5A-8342-4FAA-A235-4172AC063216}" srcOrd="6" destOrd="0" presId="urn:microsoft.com/office/officeart/2005/8/layout/process4"/>
    <dgm:cxn modelId="{A3A0C4A0-2B11-4431-A8F1-02F2989914AB}" type="presParOf" srcId="{0B39EE5A-8342-4FAA-A235-4172AC063216}" destId="{2CF5757D-5680-44AE-8700-4BBCB57579E3}"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049ABB-F647-4565-85BA-C7ADF2C1342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C8C0468-FA75-4976-8D08-581488D246AC}">
      <dgm:prSet/>
      <dgm:spPr/>
      <dgm:t>
        <a:bodyPr/>
        <a:lstStyle/>
        <a:p>
          <a:r>
            <a:rPr lang="en-US"/>
            <a:t>Repeat solution construction and pheromone update steps for a fixed number of iterations or until a stopping condition is met.</a:t>
          </a:r>
        </a:p>
      </dgm:t>
    </dgm:pt>
    <dgm:pt modelId="{0667E3B0-761B-4D28-B427-29C5C3FD89DF}" type="parTrans" cxnId="{0BFBC0A3-3246-465A-B8CC-83A6A8CA7D09}">
      <dgm:prSet/>
      <dgm:spPr/>
      <dgm:t>
        <a:bodyPr/>
        <a:lstStyle/>
        <a:p>
          <a:endParaRPr lang="en-US"/>
        </a:p>
      </dgm:t>
    </dgm:pt>
    <dgm:pt modelId="{63D44595-A985-48B7-9C3E-3F4B716F9B97}" type="sibTrans" cxnId="{0BFBC0A3-3246-465A-B8CC-83A6A8CA7D09}">
      <dgm:prSet/>
      <dgm:spPr/>
      <dgm:t>
        <a:bodyPr/>
        <a:lstStyle/>
        <a:p>
          <a:endParaRPr lang="en-US"/>
        </a:p>
      </dgm:t>
    </dgm:pt>
    <dgm:pt modelId="{3E24B302-4C8F-4FE1-8C6E-19CE19FC9EB9}">
      <dgm:prSet/>
      <dgm:spPr/>
      <dgm:t>
        <a:bodyPr/>
        <a:lstStyle/>
        <a:p>
          <a:r>
            <a:rPr lang="en-US" b="1"/>
            <a:t>Stopping Conditions</a:t>
          </a:r>
          <a:r>
            <a:rPr lang="en-US"/>
            <a:t>:</a:t>
          </a:r>
        </a:p>
      </dgm:t>
    </dgm:pt>
    <dgm:pt modelId="{72EF26E4-3813-48A8-8DF4-DAB05A1018BD}" type="parTrans" cxnId="{46EF6ECD-02B0-473A-8327-3030222CBD7B}">
      <dgm:prSet/>
      <dgm:spPr/>
      <dgm:t>
        <a:bodyPr/>
        <a:lstStyle/>
        <a:p>
          <a:endParaRPr lang="en-US"/>
        </a:p>
      </dgm:t>
    </dgm:pt>
    <dgm:pt modelId="{77085353-3B0F-4A75-861E-F03EC6224017}" type="sibTrans" cxnId="{46EF6ECD-02B0-473A-8327-3030222CBD7B}">
      <dgm:prSet/>
      <dgm:spPr/>
      <dgm:t>
        <a:bodyPr/>
        <a:lstStyle/>
        <a:p>
          <a:endParaRPr lang="en-US"/>
        </a:p>
      </dgm:t>
    </dgm:pt>
    <dgm:pt modelId="{580AB530-910E-41DC-A853-8828EF712FCC}">
      <dgm:prSet/>
      <dgm:spPr/>
      <dgm:t>
        <a:bodyPr/>
        <a:lstStyle/>
        <a:p>
          <a:r>
            <a:rPr lang="en-US"/>
            <a:t>Maximum number of iterations.</a:t>
          </a:r>
        </a:p>
      </dgm:t>
    </dgm:pt>
    <dgm:pt modelId="{35CAF24E-CFA8-4E12-A86B-2D154E24D3C1}" type="parTrans" cxnId="{94E3F5CD-B878-48AB-8397-B32B6E9F8DD6}">
      <dgm:prSet/>
      <dgm:spPr/>
      <dgm:t>
        <a:bodyPr/>
        <a:lstStyle/>
        <a:p>
          <a:endParaRPr lang="en-US"/>
        </a:p>
      </dgm:t>
    </dgm:pt>
    <dgm:pt modelId="{4805DF58-8349-41EC-AF6E-BE7981DDE88E}" type="sibTrans" cxnId="{94E3F5CD-B878-48AB-8397-B32B6E9F8DD6}">
      <dgm:prSet/>
      <dgm:spPr/>
      <dgm:t>
        <a:bodyPr/>
        <a:lstStyle/>
        <a:p>
          <a:endParaRPr lang="en-US"/>
        </a:p>
      </dgm:t>
    </dgm:pt>
    <dgm:pt modelId="{0A5986B1-A9DE-4655-A58D-361B0A4E65F1}">
      <dgm:prSet/>
      <dgm:spPr/>
      <dgm:t>
        <a:bodyPr/>
        <a:lstStyle/>
        <a:p>
          <a:r>
            <a:rPr lang="en-US"/>
            <a:t>Convergence: No significant improvement in solution quality over a specified number of iterations.</a:t>
          </a:r>
        </a:p>
      </dgm:t>
    </dgm:pt>
    <dgm:pt modelId="{1948D442-E10D-4CE9-A3A7-CD0762E0DA1A}" type="parTrans" cxnId="{BBDBECF4-C742-4F6A-8F56-706E9CE1CF90}">
      <dgm:prSet/>
      <dgm:spPr/>
      <dgm:t>
        <a:bodyPr/>
        <a:lstStyle/>
        <a:p>
          <a:endParaRPr lang="en-US"/>
        </a:p>
      </dgm:t>
    </dgm:pt>
    <dgm:pt modelId="{1E0447F2-BEF5-4CBD-A831-AE7F8DE147AC}" type="sibTrans" cxnId="{BBDBECF4-C742-4F6A-8F56-706E9CE1CF90}">
      <dgm:prSet/>
      <dgm:spPr/>
      <dgm:t>
        <a:bodyPr/>
        <a:lstStyle/>
        <a:p>
          <a:endParaRPr lang="en-US"/>
        </a:p>
      </dgm:t>
    </dgm:pt>
    <dgm:pt modelId="{E6077146-A192-4339-891D-F680BF2D4D57}">
      <dgm:prSet/>
      <dgm:spPr/>
      <dgm:t>
        <a:bodyPr/>
        <a:lstStyle/>
        <a:p>
          <a:r>
            <a:rPr lang="en-US" b="1"/>
            <a:t>Intuition</a:t>
          </a:r>
          <a:r>
            <a:rPr lang="en-US"/>
            <a:t>: Iterative exploration and refinement lead to gradual improvement in solution quality.</a:t>
          </a:r>
        </a:p>
      </dgm:t>
    </dgm:pt>
    <dgm:pt modelId="{C40B3F5A-B932-4B0B-A298-A1987D5DBAB8}" type="parTrans" cxnId="{4D1B9D86-1174-4EC2-A98F-31EA05654511}">
      <dgm:prSet/>
      <dgm:spPr/>
      <dgm:t>
        <a:bodyPr/>
        <a:lstStyle/>
        <a:p>
          <a:endParaRPr lang="en-US"/>
        </a:p>
      </dgm:t>
    </dgm:pt>
    <dgm:pt modelId="{F18F59D6-2216-46D7-8E9F-4EA2232D8125}" type="sibTrans" cxnId="{4D1B9D86-1174-4EC2-A98F-31EA05654511}">
      <dgm:prSet/>
      <dgm:spPr/>
      <dgm:t>
        <a:bodyPr/>
        <a:lstStyle/>
        <a:p>
          <a:endParaRPr lang="en-US"/>
        </a:p>
      </dgm:t>
    </dgm:pt>
    <dgm:pt modelId="{905F3689-2A6E-45DB-A9E7-292C0184123E}" type="pres">
      <dgm:prSet presAssocID="{9B049ABB-F647-4565-85BA-C7ADF2C1342A}" presName="root" presStyleCnt="0">
        <dgm:presLayoutVars>
          <dgm:dir/>
          <dgm:resizeHandles val="exact"/>
        </dgm:presLayoutVars>
      </dgm:prSet>
      <dgm:spPr/>
    </dgm:pt>
    <dgm:pt modelId="{E5D47629-DCB8-4544-AE42-F67D6E3F0C1F}" type="pres">
      <dgm:prSet presAssocID="{6C8C0468-FA75-4976-8D08-581488D246AC}" presName="compNode" presStyleCnt="0"/>
      <dgm:spPr/>
    </dgm:pt>
    <dgm:pt modelId="{AC1AD7BD-C5E7-441E-ADA1-1F6C5FD0372D}" type="pres">
      <dgm:prSet presAssocID="{6C8C0468-FA75-4976-8D08-581488D246AC}" presName="bgRect" presStyleLbl="bgShp" presStyleIdx="0" presStyleCnt="3"/>
      <dgm:spPr/>
    </dgm:pt>
    <dgm:pt modelId="{19760E01-8DDF-40EC-8E4B-D7C5ED91C7B2}" type="pres">
      <dgm:prSet presAssocID="{6C8C0468-FA75-4976-8D08-581488D246A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kflow"/>
        </a:ext>
      </dgm:extLst>
    </dgm:pt>
    <dgm:pt modelId="{13ED40D7-13DA-4BD6-BC4C-D27A604D9944}" type="pres">
      <dgm:prSet presAssocID="{6C8C0468-FA75-4976-8D08-581488D246AC}" presName="spaceRect" presStyleCnt="0"/>
      <dgm:spPr/>
    </dgm:pt>
    <dgm:pt modelId="{001B2037-4568-4B1C-B314-04A2330366A6}" type="pres">
      <dgm:prSet presAssocID="{6C8C0468-FA75-4976-8D08-581488D246AC}" presName="parTx" presStyleLbl="revTx" presStyleIdx="0" presStyleCnt="4">
        <dgm:presLayoutVars>
          <dgm:chMax val="0"/>
          <dgm:chPref val="0"/>
        </dgm:presLayoutVars>
      </dgm:prSet>
      <dgm:spPr/>
    </dgm:pt>
    <dgm:pt modelId="{1F72FB5D-D3CE-4E49-A545-6D470140F48D}" type="pres">
      <dgm:prSet presAssocID="{63D44595-A985-48B7-9C3E-3F4B716F9B97}" presName="sibTrans" presStyleCnt="0"/>
      <dgm:spPr/>
    </dgm:pt>
    <dgm:pt modelId="{6D9E2DA2-A627-4457-864A-E193FEFE3AFA}" type="pres">
      <dgm:prSet presAssocID="{3E24B302-4C8F-4FE1-8C6E-19CE19FC9EB9}" presName="compNode" presStyleCnt="0"/>
      <dgm:spPr/>
    </dgm:pt>
    <dgm:pt modelId="{7C3AEFCE-D31A-4979-AFC4-ECA382FC1991}" type="pres">
      <dgm:prSet presAssocID="{3E24B302-4C8F-4FE1-8C6E-19CE19FC9EB9}" presName="bgRect" presStyleLbl="bgShp" presStyleIdx="1" presStyleCnt="3"/>
      <dgm:spPr/>
    </dgm:pt>
    <dgm:pt modelId="{343BE3CD-D20F-4861-9619-23616CC20D10}" type="pres">
      <dgm:prSet presAssocID="{3E24B302-4C8F-4FE1-8C6E-19CE19FC9EB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6A4C79B8-C23E-44BA-9C8A-3EF33DFD4BA0}" type="pres">
      <dgm:prSet presAssocID="{3E24B302-4C8F-4FE1-8C6E-19CE19FC9EB9}" presName="spaceRect" presStyleCnt="0"/>
      <dgm:spPr/>
    </dgm:pt>
    <dgm:pt modelId="{D5444E07-C5B3-4062-9A8A-A77E83B0185A}" type="pres">
      <dgm:prSet presAssocID="{3E24B302-4C8F-4FE1-8C6E-19CE19FC9EB9}" presName="parTx" presStyleLbl="revTx" presStyleIdx="1" presStyleCnt="4">
        <dgm:presLayoutVars>
          <dgm:chMax val="0"/>
          <dgm:chPref val="0"/>
        </dgm:presLayoutVars>
      </dgm:prSet>
      <dgm:spPr/>
    </dgm:pt>
    <dgm:pt modelId="{78EAEEDF-A206-4269-BD70-2F31B08F7CCE}" type="pres">
      <dgm:prSet presAssocID="{3E24B302-4C8F-4FE1-8C6E-19CE19FC9EB9}" presName="desTx" presStyleLbl="revTx" presStyleIdx="2" presStyleCnt="4">
        <dgm:presLayoutVars/>
      </dgm:prSet>
      <dgm:spPr/>
    </dgm:pt>
    <dgm:pt modelId="{C3130991-EA70-4112-84AF-A37E77C02C81}" type="pres">
      <dgm:prSet presAssocID="{77085353-3B0F-4A75-861E-F03EC6224017}" presName="sibTrans" presStyleCnt="0"/>
      <dgm:spPr/>
    </dgm:pt>
    <dgm:pt modelId="{33F6CA5A-F5C9-4D0C-98C9-6EFD1AD64CB5}" type="pres">
      <dgm:prSet presAssocID="{E6077146-A192-4339-891D-F680BF2D4D57}" presName="compNode" presStyleCnt="0"/>
      <dgm:spPr/>
    </dgm:pt>
    <dgm:pt modelId="{ACEF4F7D-EB15-4261-8D78-1F6A2835CCE4}" type="pres">
      <dgm:prSet presAssocID="{E6077146-A192-4339-891D-F680BF2D4D57}" presName="bgRect" presStyleLbl="bgShp" presStyleIdx="2" presStyleCnt="3"/>
      <dgm:spPr/>
    </dgm:pt>
    <dgm:pt modelId="{46D365E4-4BC9-4C7E-99F6-0642FEA4531C}" type="pres">
      <dgm:prSet presAssocID="{E6077146-A192-4339-891D-F680BF2D4D57}" presName="iconRect" presStyleLbl="node1" presStyleIdx="2" presStyleCnt="3"/>
      <dgm:spPr>
        <a:ln>
          <a:noFill/>
        </a:ln>
      </dgm:spPr>
    </dgm:pt>
    <dgm:pt modelId="{7E819587-F4E6-4B3F-AF38-EEA88A9EF835}" type="pres">
      <dgm:prSet presAssocID="{E6077146-A192-4339-891D-F680BF2D4D57}" presName="spaceRect" presStyleCnt="0"/>
      <dgm:spPr/>
    </dgm:pt>
    <dgm:pt modelId="{32175E3D-46E5-4BE2-9D7C-CBE67C863AA3}" type="pres">
      <dgm:prSet presAssocID="{E6077146-A192-4339-891D-F680BF2D4D57}" presName="parTx" presStyleLbl="revTx" presStyleIdx="3" presStyleCnt="4">
        <dgm:presLayoutVars>
          <dgm:chMax val="0"/>
          <dgm:chPref val="0"/>
        </dgm:presLayoutVars>
      </dgm:prSet>
      <dgm:spPr/>
    </dgm:pt>
  </dgm:ptLst>
  <dgm:cxnLst>
    <dgm:cxn modelId="{BC3CAD09-8B28-4DAA-9428-AB775878A460}" type="presOf" srcId="{3E24B302-4C8F-4FE1-8C6E-19CE19FC9EB9}" destId="{D5444E07-C5B3-4062-9A8A-A77E83B0185A}" srcOrd="0" destOrd="0" presId="urn:microsoft.com/office/officeart/2018/2/layout/IconVerticalSolidList"/>
    <dgm:cxn modelId="{7A1EA727-3E44-4769-AEF1-725877485444}" type="presOf" srcId="{580AB530-910E-41DC-A853-8828EF712FCC}" destId="{78EAEEDF-A206-4269-BD70-2F31B08F7CCE}" srcOrd="0" destOrd="0" presId="urn:microsoft.com/office/officeart/2018/2/layout/IconVerticalSolidList"/>
    <dgm:cxn modelId="{4D1B9D86-1174-4EC2-A98F-31EA05654511}" srcId="{9B049ABB-F647-4565-85BA-C7ADF2C1342A}" destId="{E6077146-A192-4339-891D-F680BF2D4D57}" srcOrd="2" destOrd="0" parTransId="{C40B3F5A-B932-4B0B-A298-A1987D5DBAB8}" sibTransId="{F18F59D6-2216-46D7-8E9F-4EA2232D8125}"/>
    <dgm:cxn modelId="{0BFBC0A3-3246-465A-B8CC-83A6A8CA7D09}" srcId="{9B049ABB-F647-4565-85BA-C7ADF2C1342A}" destId="{6C8C0468-FA75-4976-8D08-581488D246AC}" srcOrd="0" destOrd="0" parTransId="{0667E3B0-761B-4D28-B427-29C5C3FD89DF}" sibTransId="{63D44595-A985-48B7-9C3E-3F4B716F9B97}"/>
    <dgm:cxn modelId="{E7BF26A7-2A00-440D-937D-E16BC6703C0D}" type="presOf" srcId="{6C8C0468-FA75-4976-8D08-581488D246AC}" destId="{001B2037-4568-4B1C-B314-04A2330366A6}" srcOrd="0" destOrd="0" presId="urn:microsoft.com/office/officeart/2018/2/layout/IconVerticalSolidList"/>
    <dgm:cxn modelId="{7E5B01C0-1DCA-47E6-933E-EDBDB6211B2B}" type="presOf" srcId="{9B049ABB-F647-4565-85BA-C7ADF2C1342A}" destId="{905F3689-2A6E-45DB-A9E7-292C0184123E}" srcOrd="0" destOrd="0" presId="urn:microsoft.com/office/officeart/2018/2/layout/IconVerticalSolidList"/>
    <dgm:cxn modelId="{46EF6ECD-02B0-473A-8327-3030222CBD7B}" srcId="{9B049ABB-F647-4565-85BA-C7ADF2C1342A}" destId="{3E24B302-4C8F-4FE1-8C6E-19CE19FC9EB9}" srcOrd="1" destOrd="0" parTransId="{72EF26E4-3813-48A8-8DF4-DAB05A1018BD}" sibTransId="{77085353-3B0F-4A75-861E-F03EC6224017}"/>
    <dgm:cxn modelId="{94E3F5CD-B878-48AB-8397-B32B6E9F8DD6}" srcId="{3E24B302-4C8F-4FE1-8C6E-19CE19FC9EB9}" destId="{580AB530-910E-41DC-A853-8828EF712FCC}" srcOrd="0" destOrd="0" parTransId="{35CAF24E-CFA8-4E12-A86B-2D154E24D3C1}" sibTransId="{4805DF58-8349-41EC-AF6E-BE7981DDE88E}"/>
    <dgm:cxn modelId="{E96CBFDD-73C0-4641-B889-DAC0BB5196AE}" type="presOf" srcId="{0A5986B1-A9DE-4655-A58D-361B0A4E65F1}" destId="{78EAEEDF-A206-4269-BD70-2F31B08F7CCE}" srcOrd="0" destOrd="1" presId="urn:microsoft.com/office/officeart/2018/2/layout/IconVerticalSolidList"/>
    <dgm:cxn modelId="{5FC1ECE3-CD84-4925-8C30-00ED982330AE}" type="presOf" srcId="{E6077146-A192-4339-891D-F680BF2D4D57}" destId="{32175E3D-46E5-4BE2-9D7C-CBE67C863AA3}" srcOrd="0" destOrd="0" presId="urn:microsoft.com/office/officeart/2018/2/layout/IconVerticalSolidList"/>
    <dgm:cxn modelId="{BBDBECF4-C742-4F6A-8F56-706E9CE1CF90}" srcId="{3E24B302-4C8F-4FE1-8C6E-19CE19FC9EB9}" destId="{0A5986B1-A9DE-4655-A58D-361B0A4E65F1}" srcOrd="1" destOrd="0" parTransId="{1948D442-E10D-4CE9-A3A7-CD0762E0DA1A}" sibTransId="{1E0447F2-BEF5-4CBD-A831-AE7F8DE147AC}"/>
    <dgm:cxn modelId="{33CA03C1-5E97-479E-89A0-23726213ED7C}" type="presParOf" srcId="{905F3689-2A6E-45DB-A9E7-292C0184123E}" destId="{E5D47629-DCB8-4544-AE42-F67D6E3F0C1F}" srcOrd="0" destOrd="0" presId="urn:microsoft.com/office/officeart/2018/2/layout/IconVerticalSolidList"/>
    <dgm:cxn modelId="{A72F109B-1D9C-432F-8E51-120DACB1EE13}" type="presParOf" srcId="{E5D47629-DCB8-4544-AE42-F67D6E3F0C1F}" destId="{AC1AD7BD-C5E7-441E-ADA1-1F6C5FD0372D}" srcOrd="0" destOrd="0" presId="urn:microsoft.com/office/officeart/2018/2/layout/IconVerticalSolidList"/>
    <dgm:cxn modelId="{B04EF163-E796-4249-8900-4D6CD15757B8}" type="presParOf" srcId="{E5D47629-DCB8-4544-AE42-F67D6E3F0C1F}" destId="{19760E01-8DDF-40EC-8E4B-D7C5ED91C7B2}" srcOrd="1" destOrd="0" presId="urn:microsoft.com/office/officeart/2018/2/layout/IconVerticalSolidList"/>
    <dgm:cxn modelId="{66A90746-D140-42A6-A0C5-3CDE5D32E4CF}" type="presParOf" srcId="{E5D47629-DCB8-4544-AE42-F67D6E3F0C1F}" destId="{13ED40D7-13DA-4BD6-BC4C-D27A604D9944}" srcOrd="2" destOrd="0" presId="urn:microsoft.com/office/officeart/2018/2/layout/IconVerticalSolidList"/>
    <dgm:cxn modelId="{A26F90BC-CF2A-409A-A2B4-CF22FAED4ED3}" type="presParOf" srcId="{E5D47629-DCB8-4544-AE42-F67D6E3F0C1F}" destId="{001B2037-4568-4B1C-B314-04A2330366A6}" srcOrd="3" destOrd="0" presId="urn:microsoft.com/office/officeart/2018/2/layout/IconVerticalSolidList"/>
    <dgm:cxn modelId="{720F3A80-1D50-4C2A-83C3-F09DBEACD953}" type="presParOf" srcId="{905F3689-2A6E-45DB-A9E7-292C0184123E}" destId="{1F72FB5D-D3CE-4E49-A545-6D470140F48D}" srcOrd="1" destOrd="0" presId="urn:microsoft.com/office/officeart/2018/2/layout/IconVerticalSolidList"/>
    <dgm:cxn modelId="{C603EC31-19AA-4E62-9888-07C08B1D8A3C}" type="presParOf" srcId="{905F3689-2A6E-45DB-A9E7-292C0184123E}" destId="{6D9E2DA2-A627-4457-864A-E193FEFE3AFA}" srcOrd="2" destOrd="0" presId="urn:microsoft.com/office/officeart/2018/2/layout/IconVerticalSolidList"/>
    <dgm:cxn modelId="{2E0D4924-E71A-4E7B-A81A-8AB6FF23C35A}" type="presParOf" srcId="{6D9E2DA2-A627-4457-864A-E193FEFE3AFA}" destId="{7C3AEFCE-D31A-4979-AFC4-ECA382FC1991}" srcOrd="0" destOrd="0" presId="urn:microsoft.com/office/officeart/2018/2/layout/IconVerticalSolidList"/>
    <dgm:cxn modelId="{6827D778-AC6D-40DD-B29F-0E14ACCDE396}" type="presParOf" srcId="{6D9E2DA2-A627-4457-864A-E193FEFE3AFA}" destId="{343BE3CD-D20F-4861-9619-23616CC20D10}" srcOrd="1" destOrd="0" presId="urn:microsoft.com/office/officeart/2018/2/layout/IconVerticalSolidList"/>
    <dgm:cxn modelId="{D69F0463-FEDA-4705-94E5-8593DEA090C7}" type="presParOf" srcId="{6D9E2DA2-A627-4457-864A-E193FEFE3AFA}" destId="{6A4C79B8-C23E-44BA-9C8A-3EF33DFD4BA0}" srcOrd="2" destOrd="0" presId="urn:microsoft.com/office/officeart/2018/2/layout/IconVerticalSolidList"/>
    <dgm:cxn modelId="{18EF780B-B4BA-4881-A5B3-E07082A9374F}" type="presParOf" srcId="{6D9E2DA2-A627-4457-864A-E193FEFE3AFA}" destId="{D5444E07-C5B3-4062-9A8A-A77E83B0185A}" srcOrd="3" destOrd="0" presId="urn:microsoft.com/office/officeart/2018/2/layout/IconVerticalSolidList"/>
    <dgm:cxn modelId="{C9E27981-D480-4441-8B7D-AC9B8501316B}" type="presParOf" srcId="{6D9E2DA2-A627-4457-864A-E193FEFE3AFA}" destId="{78EAEEDF-A206-4269-BD70-2F31B08F7CCE}" srcOrd="4" destOrd="0" presId="urn:microsoft.com/office/officeart/2018/2/layout/IconVerticalSolidList"/>
    <dgm:cxn modelId="{4A9BB11E-481F-4D2B-9CCF-2F0535B65FDB}" type="presParOf" srcId="{905F3689-2A6E-45DB-A9E7-292C0184123E}" destId="{C3130991-EA70-4112-84AF-A37E77C02C81}" srcOrd="3" destOrd="0" presId="urn:microsoft.com/office/officeart/2018/2/layout/IconVerticalSolidList"/>
    <dgm:cxn modelId="{96E5B57D-1A7F-44F6-8899-69F4597C7700}" type="presParOf" srcId="{905F3689-2A6E-45DB-A9E7-292C0184123E}" destId="{33F6CA5A-F5C9-4D0C-98C9-6EFD1AD64CB5}" srcOrd="4" destOrd="0" presId="urn:microsoft.com/office/officeart/2018/2/layout/IconVerticalSolidList"/>
    <dgm:cxn modelId="{2BB51E65-DCDA-4C28-A114-41FE3A287367}" type="presParOf" srcId="{33F6CA5A-F5C9-4D0C-98C9-6EFD1AD64CB5}" destId="{ACEF4F7D-EB15-4261-8D78-1F6A2835CCE4}" srcOrd="0" destOrd="0" presId="urn:microsoft.com/office/officeart/2018/2/layout/IconVerticalSolidList"/>
    <dgm:cxn modelId="{2D1E12C7-B002-4546-A1CB-564185C24C4F}" type="presParOf" srcId="{33F6CA5A-F5C9-4D0C-98C9-6EFD1AD64CB5}" destId="{46D365E4-4BC9-4C7E-99F6-0642FEA4531C}" srcOrd="1" destOrd="0" presId="urn:microsoft.com/office/officeart/2018/2/layout/IconVerticalSolidList"/>
    <dgm:cxn modelId="{FAED92E7-A013-4DD0-B090-FE4F3D4D968E}" type="presParOf" srcId="{33F6CA5A-F5C9-4D0C-98C9-6EFD1AD64CB5}" destId="{7E819587-F4E6-4B3F-AF38-EEA88A9EF835}" srcOrd="2" destOrd="0" presId="urn:microsoft.com/office/officeart/2018/2/layout/IconVerticalSolidList"/>
    <dgm:cxn modelId="{535CB0AF-E6FC-40B6-ACAA-CA80397D9728}" type="presParOf" srcId="{33F6CA5A-F5C9-4D0C-98C9-6EFD1AD64CB5}" destId="{32175E3D-46E5-4BE2-9D7C-CBE67C863AA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BFCA3AC-913F-463E-BD96-5563A4F0393D}"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010E96C-795A-4D18-9D66-442B27B4F5FB}">
      <dgm:prSet/>
      <dgm:spPr/>
      <dgm:t>
        <a:bodyPr/>
        <a:lstStyle/>
        <a:p>
          <a:r>
            <a:rPr lang="en-US" b="1" i="0" baseline="0"/>
            <a:t>Alpha (α)</a:t>
          </a:r>
          <a:r>
            <a:rPr lang="en-US" b="0" i="0" baseline="0"/>
            <a:t>: Controls the importance of pheromones. A higher α\alphaα makes ants rely more on pheromone levels.</a:t>
          </a:r>
          <a:endParaRPr lang="en-US"/>
        </a:p>
      </dgm:t>
    </dgm:pt>
    <dgm:pt modelId="{7ADFCAA0-04DC-4AE8-A788-1C25B18A97DB}" type="parTrans" cxnId="{6B90334A-0235-405A-B65B-D10481C4E4B7}">
      <dgm:prSet/>
      <dgm:spPr/>
      <dgm:t>
        <a:bodyPr/>
        <a:lstStyle/>
        <a:p>
          <a:endParaRPr lang="en-US"/>
        </a:p>
      </dgm:t>
    </dgm:pt>
    <dgm:pt modelId="{F3E62BFD-BA5D-4487-98CB-7E1CD81C5EDF}" type="sibTrans" cxnId="{6B90334A-0235-405A-B65B-D10481C4E4B7}">
      <dgm:prSet/>
      <dgm:spPr/>
      <dgm:t>
        <a:bodyPr/>
        <a:lstStyle/>
        <a:p>
          <a:endParaRPr lang="en-US"/>
        </a:p>
      </dgm:t>
    </dgm:pt>
    <dgm:pt modelId="{2BBA0CAC-F694-4FFB-9BB2-7007EF14F6E2}">
      <dgm:prSet/>
      <dgm:spPr/>
      <dgm:t>
        <a:bodyPr/>
        <a:lstStyle/>
        <a:p>
          <a:r>
            <a:rPr lang="en-US" b="1" i="0" baseline="0"/>
            <a:t>Beta (β)</a:t>
          </a:r>
          <a:r>
            <a:rPr lang="en-US" b="0" i="0" baseline="0"/>
            <a:t>: Controls the importance of heuristic information. A higher β\betaβ emphasizes shorter paths.</a:t>
          </a:r>
          <a:endParaRPr lang="en-US"/>
        </a:p>
      </dgm:t>
    </dgm:pt>
    <dgm:pt modelId="{DBDE7972-463C-43CF-B8D7-8B34FF2C644F}" type="parTrans" cxnId="{B37F7F16-5CB7-4994-B949-61B31FD88EC1}">
      <dgm:prSet/>
      <dgm:spPr/>
      <dgm:t>
        <a:bodyPr/>
        <a:lstStyle/>
        <a:p>
          <a:endParaRPr lang="en-US"/>
        </a:p>
      </dgm:t>
    </dgm:pt>
    <dgm:pt modelId="{C29DB499-DC4B-427C-A265-4B5D0981D229}" type="sibTrans" cxnId="{B37F7F16-5CB7-4994-B949-61B31FD88EC1}">
      <dgm:prSet/>
      <dgm:spPr/>
      <dgm:t>
        <a:bodyPr/>
        <a:lstStyle/>
        <a:p>
          <a:endParaRPr lang="en-US"/>
        </a:p>
      </dgm:t>
    </dgm:pt>
    <dgm:pt modelId="{2899900C-0747-40D1-8BA5-B18963D0F87D}">
      <dgm:prSet/>
      <dgm:spPr/>
      <dgm:t>
        <a:bodyPr/>
        <a:lstStyle/>
        <a:p>
          <a:r>
            <a:rPr lang="en-US" b="1" i="0" baseline="0"/>
            <a:t>Evaporation Rate (ρ)</a:t>
          </a:r>
          <a:r>
            <a:rPr lang="en-US" b="0" i="0" baseline="0"/>
            <a:t>: Affects the balance between exploration and exploitation. A higher ρ\rhoρ increases exploration.</a:t>
          </a:r>
          <a:endParaRPr lang="en-US"/>
        </a:p>
      </dgm:t>
    </dgm:pt>
    <dgm:pt modelId="{4F3D8DE2-E80F-459F-A818-32096BA3FC9A}" type="parTrans" cxnId="{0CA60B5E-BF86-4924-A4DE-D7530575D456}">
      <dgm:prSet/>
      <dgm:spPr/>
      <dgm:t>
        <a:bodyPr/>
        <a:lstStyle/>
        <a:p>
          <a:endParaRPr lang="en-US"/>
        </a:p>
      </dgm:t>
    </dgm:pt>
    <dgm:pt modelId="{971F103E-079C-44DB-88D2-A7D6A2E21843}" type="sibTrans" cxnId="{0CA60B5E-BF86-4924-A4DE-D7530575D456}">
      <dgm:prSet/>
      <dgm:spPr/>
      <dgm:t>
        <a:bodyPr/>
        <a:lstStyle/>
        <a:p>
          <a:endParaRPr lang="en-US"/>
        </a:p>
      </dgm:t>
    </dgm:pt>
    <dgm:pt modelId="{A939B4C5-60F4-489A-8D16-119DA90C9D88}">
      <dgm:prSet/>
      <dgm:spPr/>
      <dgm:t>
        <a:bodyPr/>
        <a:lstStyle/>
        <a:p>
          <a:r>
            <a:rPr lang="en-US" b="1" i="0" baseline="0"/>
            <a:t>Number of Ants</a:t>
          </a:r>
          <a:r>
            <a:rPr lang="en-US" b="0" i="0" baseline="0"/>
            <a:t>: Impacts the diversity of solutions explored.</a:t>
          </a:r>
          <a:endParaRPr lang="en-US"/>
        </a:p>
      </dgm:t>
    </dgm:pt>
    <dgm:pt modelId="{0E8DA7C1-EAA2-4CF1-9E71-0B40B706EBC3}" type="parTrans" cxnId="{C467CD1D-57EC-4264-AA2A-5BC50838D72F}">
      <dgm:prSet/>
      <dgm:spPr/>
      <dgm:t>
        <a:bodyPr/>
        <a:lstStyle/>
        <a:p>
          <a:endParaRPr lang="en-US"/>
        </a:p>
      </dgm:t>
    </dgm:pt>
    <dgm:pt modelId="{B0F10E38-2E42-4134-BCBB-5B14B56B6CC7}" type="sibTrans" cxnId="{C467CD1D-57EC-4264-AA2A-5BC50838D72F}">
      <dgm:prSet/>
      <dgm:spPr/>
      <dgm:t>
        <a:bodyPr/>
        <a:lstStyle/>
        <a:p>
          <a:endParaRPr lang="en-US"/>
        </a:p>
      </dgm:t>
    </dgm:pt>
    <dgm:pt modelId="{CA18D3D8-6855-4192-839F-1D10AD768386}">
      <dgm:prSet/>
      <dgm:spPr/>
      <dgm:t>
        <a:bodyPr/>
        <a:lstStyle/>
        <a:p>
          <a:r>
            <a:rPr lang="en-US" b="1" i="0" baseline="0"/>
            <a:t>Maximum Iterations</a:t>
          </a:r>
          <a:r>
            <a:rPr lang="en-US" b="0" i="0" baseline="0"/>
            <a:t>: Determines the computational effort.</a:t>
          </a:r>
          <a:endParaRPr lang="en-US"/>
        </a:p>
      </dgm:t>
    </dgm:pt>
    <dgm:pt modelId="{94A85480-88A1-425E-822B-688805B83531}" type="parTrans" cxnId="{5EE81DF4-0EC5-44E6-83A2-741E47FC1467}">
      <dgm:prSet/>
      <dgm:spPr/>
      <dgm:t>
        <a:bodyPr/>
        <a:lstStyle/>
        <a:p>
          <a:endParaRPr lang="en-US"/>
        </a:p>
      </dgm:t>
    </dgm:pt>
    <dgm:pt modelId="{8657D756-62AC-4182-8ACF-553D7EF0C124}" type="sibTrans" cxnId="{5EE81DF4-0EC5-44E6-83A2-741E47FC1467}">
      <dgm:prSet/>
      <dgm:spPr/>
      <dgm:t>
        <a:bodyPr/>
        <a:lstStyle/>
        <a:p>
          <a:endParaRPr lang="en-US"/>
        </a:p>
      </dgm:t>
    </dgm:pt>
    <dgm:pt modelId="{11D079E0-75CE-472D-B0A5-D8CD58AC2EC8}">
      <dgm:prSet/>
      <dgm:spPr/>
      <dgm:t>
        <a:bodyPr/>
        <a:lstStyle/>
        <a:p>
          <a:r>
            <a:rPr lang="en-US" b="1" i="0" baseline="0"/>
            <a:t>Q</a:t>
          </a:r>
          <a:r>
            <a:rPr lang="en-US" b="0" i="0" baseline="0"/>
            <a:t>: Influences the magnitude of pheromone updates. </a:t>
          </a:r>
          <a:endParaRPr lang="en-US"/>
        </a:p>
      </dgm:t>
    </dgm:pt>
    <dgm:pt modelId="{31FCD42C-7935-48E4-8814-B7158AF83102}" type="parTrans" cxnId="{A1C37BC4-08B3-4195-89B0-E629BEA123A5}">
      <dgm:prSet/>
      <dgm:spPr/>
      <dgm:t>
        <a:bodyPr/>
        <a:lstStyle/>
        <a:p>
          <a:endParaRPr lang="en-US"/>
        </a:p>
      </dgm:t>
    </dgm:pt>
    <dgm:pt modelId="{6E8434E8-7170-437B-A69A-ACF66A93DF15}" type="sibTrans" cxnId="{A1C37BC4-08B3-4195-89B0-E629BEA123A5}">
      <dgm:prSet/>
      <dgm:spPr/>
      <dgm:t>
        <a:bodyPr/>
        <a:lstStyle/>
        <a:p>
          <a:endParaRPr lang="en-US"/>
        </a:p>
      </dgm:t>
    </dgm:pt>
    <dgm:pt modelId="{85994707-40C2-4350-B3FF-19346928DC62}" type="pres">
      <dgm:prSet presAssocID="{5BFCA3AC-913F-463E-BD96-5563A4F0393D}" presName="root" presStyleCnt="0">
        <dgm:presLayoutVars>
          <dgm:dir/>
          <dgm:resizeHandles val="exact"/>
        </dgm:presLayoutVars>
      </dgm:prSet>
      <dgm:spPr/>
    </dgm:pt>
    <dgm:pt modelId="{C479E01F-EF99-4800-8898-A1739E80F0B2}" type="pres">
      <dgm:prSet presAssocID="{0010E96C-795A-4D18-9D66-442B27B4F5FB}" presName="compNode" presStyleCnt="0"/>
      <dgm:spPr/>
    </dgm:pt>
    <dgm:pt modelId="{8285264F-2450-4F59-AA58-A1B6230884C3}" type="pres">
      <dgm:prSet presAssocID="{0010E96C-795A-4D18-9D66-442B27B4F5FB}" presName="bgRect" presStyleLbl="bgShp" presStyleIdx="0" presStyleCnt="6"/>
      <dgm:spPr/>
    </dgm:pt>
    <dgm:pt modelId="{7B800BA8-D518-4D64-8FEE-A96341E1C298}" type="pres">
      <dgm:prSet presAssocID="{0010E96C-795A-4D18-9D66-442B27B4F5F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t"/>
        </a:ext>
      </dgm:extLst>
    </dgm:pt>
    <dgm:pt modelId="{58B2FB18-872A-469D-B0D6-185F3CB52474}" type="pres">
      <dgm:prSet presAssocID="{0010E96C-795A-4D18-9D66-442B27B4F5FB}" presName="spaceRect" presStyleCnt="0"/>
      <dgm:spPr/>
    </dgm:pt>
    <dgm:pt modelId="{C5009892-0507-48A4-AFC9-F7DD88A6C01C}" type="pres">
      <dgm:prSet presAssocID="{0010E96C-795A-4D18-9D66-442B27B4F5FB}" presName="parTx" presStyleLbl="revTx" presStyleIdx="0" presStyleCnt="6">
        <dgm:presLayoutVars>
          <dgm:chMax val="0"/>
          <dgm:chPref val="0"/>
        </dgm:presLayoutVars>
      </dgm:prSet>
      <dgm:spPr/>
    </dgm:pt>
    <dgm:pt modelId="{FD589FB2-61A9-4114-9EC4-34FF78BB272F}" type="pres">
      <dgm:prSet presAssocID="{F3E62BFD-BA5D-4487-98CB-7E1CD81C5EDF}" presName="sibTrans" presStyleCnt="0"/>
      <dgm:spPr/>
    </dgm:pt>
    <dgm:pt modelId="{76AE095F-DB64-4BD0-9FB2-3F99491CA390}" type="pres">
      <dgm:prSet presAssocID="{2BBA0CAC-F694-4FFB-9BB2-7007EF14F6E2}" presName="compNode" presStyleCnt="0"/>
      <dgm:spPr/>
    </dgm:pt>
    <dgm:pt modelId="{B9EDF8F9-3766-4968-B0E6-EF711C7986D3}" type="pres">
      <dgm:prSet presAssocID="{2BBA0CAC-F694-4FFB-9BB2-7007EF14F6E2}" presName="bgRect" presStyleLbl="bgShp" presStyleIdx="1" presStyleCnt="6"/>
      <dgm:spPr/>
    </dgm:pt>
    <dgm:pt modelId="{DCA17C5F-CD2A-48A2-A04F-2C4A43C610A6}" type="pres">
      <dgm:prSet presAssocID="{2BBA0CAC-F694-4FFB-9BB2-7007EF14F6E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ask"/>
        </a:ext>
      </dgm:extLst>
    </dgm:pt>
    <dgm:pt modelId="{7E577C68-B83D-41D2-B3DF-9DFB83552A0A}" type="pres">
      <dgm:prSet presAssocID="{2BBA0CAC-F694-4FFB-9BB2-7007EF14F6E2}" presName="spaceRect" presStyleCnt="0"/>
      <dgm:spPr/>
    </dgm:pt>
    <dgm:pt modelId="{B1EDC8A2-C799-42C6-964F-2ABC9609DF20}" type="pres">
      <dgm:prSet presAssocID="{2BBA0CAC-F694-4FFB-9BB2-7007EF14F6E2}" presName="parTx" presStyleLbl="revTx" presStyleIdx="1" presStyleCnt="6">
        <dgm:presLayoutVars>
          <dgm:chMax val="0"/>
          <dgm:chPref val="0"/>
        </dgm:presLayoutVars>
      </dgm:prSet>
      <dgm:spPr/>
    </dgm:pt>
    <dgm:pt modelId="{9E038EE9-5385-47BF-85FD-82F5B6299DFE}" type="pres">
      <dgm:prSet presAssocID="{C29DB499-DC4B-427C-A265-4B5D0981D229}" presName="sibTrans" presStyleCnt="0"/>
      <dgm:spPr/>
    </dgm:pt>
    <dgm:pt modelId="{17F1D743-EE55-438C-AD08-62642AFFF61F}" type="pres">
      <dgm:prSet presAssocID="{2899900C-0747-40D1-8BA5-B18963D0F87D}" presName="compNode" presStyleCnt="0"/>
      <dgm:spPr/>
    </dgm:pt>
    <dgm:pt modelId="{ADECFD3B-7550-430F-85AA-DE240D5B50B9}" type="pres">
      <dgm:prSet presAssocID="{2899900C-0747-40D1-8BA5-B18963D0F87D}" presName="bgRect" presStyleLbl="bgShp" presStyleIdx="2" presStyleCnt="6"/>
      <dgm:spPr/>
    </dgm:pt>
    <dgm:pt modelId="{3AF658E9-740C-41A9-8162-F01E9E1A1DF7}" type="pres">
      <dgm:prSet presAssocID="{2899900C-0747-40D1-8BA5-B18963D0F87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sert scene"/>
        </a:ext>
      </dgm:extLst>
    </dgm:pt>
    <dgm:pt modelId="{428AB7D8-80AF-4154-AE0A-4AAFC99268A6}" type="pres">
      <dgm:prSet presAssocID="{2899900C-0747-40D1-8BA5-B18963D0F87D}" presName="spaceRect" presStyleCnt="0"/>
      <dgm:spPr/>
    </dgm:pt>
    <dgm:pt modelId="{4A10FBA5-AA49-4C6B-B27B-298900E010F4}" type="pres">
      <dgm:prSet presAssocID="{2899900C-0747-40D1-8BA5-B18963D0F87D}" presName="parTx" presStyleLbl="revTx" presStyleIdx="2" presStyleCnt="6">
        <dgm:presLayoutVars>
          <dgm:chMax val="0"/>
          <dgm:chPref val="0"/>
        </dgm:presLayoutVars>
      </dgm:prSet>
      <dgm:spPr/>
    </dgm:pt>
    <dgm:pt modelId="{6D0379BB-C86E-45DD-91C6-156CAD69A426}" type="pres">
      <dgm:prSet presAssocID="{971F103E-079C-44DB-88D2-A7D6A2E21843}" presName="sibTrans" presStyleCnt="0"/>
      <dgm:spPr/>
    </dgm:pt>
    <dgm:pt modelId="{15BE496F-D0C3-41CD-805E-898FA3B45000}" type="pres">
      <dgm:prSet presAssocID="{A939B4C5-60F4-489A-8D16-119DA90C9D88}" presName="compNode" presStyleCnt="0"/>
      <dgm:spPr/>
    </dgm:pt>
    <dgm:pt modelId="{6B52FF52-376F-4D4D-AD90-74826085A4E3}" type="pres">
      <dgm:prSet presAssocID="{A939B4C5-60F4-489A-8D16-119DA90C9D88}" presName="bgRect" presStyleLbl="bgShp" presStyleIdx="3" presStyleCnt="6"/>
      <dgm:spPr/>
    </dgm:pt>
    <dgm:pt modelId="{328A9267-C989-49EE-9C16-9E0412B33AF0}" type="pres">
      <dgm:prSet presAssocID="{A939B4C5-60F4-489A-8D16-119DA90C9D8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pider Web"/>
        </a:ext>
      </dgm:extLst>
    </dgm:pt>
    <dgm:pt modelId="{321D306B-478A-43DA-84E3-E767659C0A15}" type="pres">
      <dgm:prSet presAssocID="{A939B4C5-60F4-489A-8D16-119DA90C9D88}" presName="spaceRect" presStyleCnt="0"/>
      <dgm:spPr/>
    </dgm:pt>
    <dgm:pt modelId="{826A069F-D227-436C-9CB4-D4ACA70E30B1}" type="pres">
      <dgm:prSet presAssocID="{A939B4C5-60F4-489A-8D16-119DA90C9D88}" presName="parTx" presStyleLbl="revTx" presStyleIdx="3" presStyleCnt="6">
        <dgm:presLayoutVars>
          <dgm:chMax val="0"/>
          <dgm:chPref val="0"/>
        </dgm:presLayoutVars>
      </dgm:prSet>
      <dgm:spPr/>
    </dgm:pt>
    <dgm:pt modelId="{8BC5EBBE-9970-4464-9BDE-E7233276FF64}" type="pres">
      <dgm:prSet presAssocID="{B0F10E38-2E42-4134-BCBB-5B14B56B6CC7}" presName="sibTrans" presStyleCnt="0"/>
      <dgm:spPr/>
    </dgm:pt>
    <dgm:pt modelId="{508EA918-080F-4753-8E95-77A81A2C5E11}" type="pres">
      <dgm:prSet presAssocID="{CA18D3D8-6855-4192-839F-1D10AD768386}" presName="compNode" presStyleCnt="0"/>
      <dgm:spPr/>
    </dgm:pt>
    <dgm:pt modelId="{327942AE-126C-4F5E-947B-8B7B5F11675C}" type="pres">
      <dgm:prSet presAssocID="{CA18D3D8-6855-4192-839F-1D10AD768386}" presName="bgRect" presStyleLbl="bgShp" presStyleIdx="4" presStyleCnt="6"/>
      <dgm:spPr/>
    </dgm:pt>
    <dgm:pt modelId="{70EC6FD2-E175-469D-8C8D-25191F14AA0D}" type="pres">
      <dgm:prSet presAssocID="{CA18D3D8-6855-4192-839F-1D10AD76838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orkflow"/>
        </a:ext>
      </dgm:extLst>
    </dgm:pt>
    <dgm:pt modelId="{B80CF981-0349-40B0-B270-6AD56DC0903F}" type="pres">
      <dgm:prSet presAssocID="{CA18D3D8-6855-4192-839F-1D10AD768386}" presName="spaceRect" presStyleCnt="0"/>
      <dgm:spPr/>
    </dgm:pt>
    <dgm:pt modelId="{6B43F7DF-7870-460F-898F-F15F7F384002}" type="pres">
      <dgm:prSet presAssocID="{CA18D3D8-6855-4192-839F-1D10AD768386}" presName="parTx" presStyleLbl="revTx" presStyleIdx="4" presStyleCnt="6">
        <dgm:presLayoutVars>
          <dgm:chMax val="0"/>
          <dgm:chPref val="0"/>
        </dgm:presLayoutVars>
      </dgm:prSet>
      <dgm:spPr/>
    </dgm:pt>
    <dgm:pt modelId="{75951DE2-5112-44AF-AF39-80CA74593984}" type="pres">
      <dgm:prSet presAssocID="{8657D756-62AC-4182-8ACF-553D7EF0C124}" presName="sibTrans" presStyleCnt="0"/>
      <dgm:spPr/>
    </dgm:pt>
    <dgm:pt modelId="{1F97296D-5836-48F5-8D67-3D7D1E11FD02}" type="pres">
      <dgm:prSet presAssocID="{11D079E0-75CE-472D-B0A5-D8CD58AC2EC8}" presName="compNode" presStyleCnt="0"/>
      <dgm:spPr/>
    </dgm:pt>
    <dgm:pt modelId="{81B717D2-CE46-4AF0-8D26-1FBF7239461A}" type="pres">
      <dgm:prSet presAssocID="{11D079E0-75CE-472D-B0A5-D8CD58AC2EC8}" presName="bgRect" presStyleLbl="bgShp" presStyleIdx="5" presStyleCnt="6"/>
      <dgm:spPr/>
    </dgm:pt>
    <dgm:pt modelId="{6D11703C-113A-43F6-945F-AAA6CF84E51A}" type="pres">
      <dgm:prSet presAssocID="{11D079E0-75CE-472D-B0A5-D8CD58AC2EC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rog"/>
        </a:ext>
      </dgm:extLst>
    </dgm:pt>
    <dgm:pt modelId="{B78752DC-186A-43D2-A254-AD6DB7D793AF}" type="pres">
      <dgm:prSet presAssocID="{11D079E0-75CE-472D-B0A5-D8CD58AC2EC8}" presName="spaceRect" presStyleCnt="0"/>
      <dgm:spPr/>
    </dgm:pt>
    <dgm:pt modelId="{6AB5C871-6C38-44A6-A934-BA32A7B409EB}" type="pres">
      <dgm:prSet presAssocID="{11D079E0-75CE-472D-B0A5-D8CD58AC2EC8}" presName="parTx" presStyleLbl="revTx" presStyleIdx="5" presStyleCnt="6">
        <dgm:presLayoutVars>
          <dgm:chMax val="0"/>
          <dgm:chPref val="0"/>
        </dgm:presLayoutVars>
      </dgm:prSet>
      <dgm:spPr/>
    </dgm:pt>
  </dgm:ptLst>
  <dgm:cxnLst>
    <dgm:cxn modelId="{AAED9903-D284-48D0-8C67-E151114374D2}" type="presOf" srcId="{A939B4C5-60F4-489A-8D16-119DA90C9D88}" destId="{826A069F-D227-436C-9CB4-D4ACA70E30B1}" srcOrd="0" destOrd="0" presId="urn:microsoft.com/office/officeart/2018/2/layout/IconVerticalSolidList"/>
    <dgm:cxn modelId="{B37F7F16-5CB7-4994-B949-61B31FD88EC1}" srcId="{5BFCA3AC-913F-463E-BD96-5563A4F0393D}" destId="{2BBA0CAC-F694-4FFB-9BB2-7007EF14F6E2}" srcOrd="1" destOrd="0" parTransId="{DBDE7972-463C-43CF-B8D7-8B34FF2C644F}" sibTransId="{C29DB499-DC4B-427C-A265-4B5D0981D229}"/>
    <dgm:cxn modelId="{C467CD1D-57EC-4264-AA2A-5BC50838D72F}" srcId="{5BFCA3AC-913F-463E-BD96-5563A4F0393D}" destId="{A939B4C5-60F4-489A-8D16-119DA90C9D88}" srcOrd="3" destOrd="0" parTransId="{0E8DA7C1-EAA2-4CF1-9E71-0B40B706EBC3}" sibTransId="{B0F10E38-2E42-4134-BCBB-5B14B56B6CC7}"/>
    <dgm:cxn modelId="{0CA60B5E-BF86-4924-A4DE-D7530575D456}" srcId="{5BFCA3AC-913F-463E-BD96-5563A4F0393D}" destId="{2899900C-0747-40D1-8BA5-B18963D0F87D}" srcOrd="2" destOrd="0" parTransId="{4F3D8DE2-E80F-459F-A818-32096BA3FC9A}" sibTransId="{971F103E-079C-44DB-88D2-A7D6A2E21843}"/>
    <dgm:cxn modelId="{C7D93644-5BAB-4490-B737-224E612E272A}" type="presOf" srcId="{0010E96C-795A-4D18-9D66-442B27B4F5FB}" destId="{C5009892-0507-48A4-AFC9-F7DD88A6C01C}" srcOrd="0" destOrd="0" presId="urn:microsoft.com/office/officeart/2018/2/layout/IconVerticalSolidList"/>
    <dgm:cxn modelId="{6B90334A-0235-405A-B65B-D10481C4E4B7}" srcId="{5BFCA3AC-913F-463E-BD96-5563A4F0393D}" destId="{0010E96C-795A-4D18-9D66-442B27B4F5FB}" srcOrd="0" destOrd="0" parTransId="{7ADFCAA0-04DC-4AE8-A788-1C25B18A97DB}" sibTransId="{F3E62BFD-BA5D-4487-98CB-7E1CD81C5EDF}"/>
    <dgm:cxn modelId="{B202636E-191C-46CB-8B58-08C11FA05EAC}" type="presOf" srcId="{2899900C-0747-40D1-8BA5-B18963D0F87D}" destId="{4A10FBA5-AA49-4C6B-B27B-298900E010F4}" srcOrd="0" destOrd="0" presId="urn:microsoft.com/office/officeart/2018/2/layout/IconVerticalSolidList"/>
    <dgm:cxn modelId="{07625771-AE43-4B93-B88A-9C4BE208CB7D}" type="presOf" srcId="{11D079E0-75CE-472D-B0A5-D8CD58AC2EC8}" destId="{6AB5C871-6C38-44A6-A934-BA32A7B409EB}" srcOrd="0" destOrd="0" presId="urn:microsoft.com/office/officeart/2018/2/layout/IconVerticalSolidList"/>
    <dgm:cxn modelId="{E4D7EDB7-72C0-4DAD-9B26-764CBFA9CC77}" type="presOf" srcId="{2BBA0CAC-F694-4FFB-9BB2-7007EF14F6E2}" destId="{B1EDC8A2-C799-42C6-964F-2ABC9609DF20}" srcOrd="0" destOrd="0" presId="urn:microsoft.com/office/officeart/2018/2/layout/IconVerticalSolidList"/>
    <dgm:cxn modelId="{21EEE5C3-0C7F-480F-8EDC-23A952D9E79F}" type="presOf" srcId="{5BFCA3AC-913F-463E-BD96-5563A4F0393D}" destId="{85994707-40C2-4350-B3FF-19346928DC62}" srcOrd="0" destOrd="0" presId="urn:microsoft.com/office/officeart/2018/2/layout/IconVerticalSolidList"/>
    <dgm:cxn modelId="{A1C37BC4-08B3-4195-89B0-E629BEA123A5}" srcId="{5BFCA3AC-913F-463E-BD96-5563A4F0393D}" destId="{11D079E0-75CE-472D-B0A5-D8CD58AC2EC8}" srcOrd="5" destOrd="0" parTransId="{31FCD42C-7935-48E4-8814-B7158AF83102}" sibTransId="{6E8434E8-7170-437B-A69A-ACF66A93DF15}"/>
    <dgm:cxn modelId="{9A02FFD3-C7B5-4FEE-96D3-75E95183279D}" type="presOf" srcId="{CA18D3D8-6855-4192-839F-1D10AD768386}" destId="{6B43F7DF-7870-460F-898F-F15F7F384002}" srcOrd="0" destOrd="0" presId="urn:microsoft.com/office/officeart/2018/2/layout/IconVerticalSolidList"/>
    <dgm:cxn modelId="{5EE81DF4-0EC5-44E6-83A2-741E47FC1467}" srcId="{5BFCA3AC-913F-463E-BD96-5563A4F0393D}" destId="{CA18D3D8-6855-4192-839F-1D10AD768386}" srcOrd="4" destOrd="0" parTransId="{94A85480-88A1-425E-822B-688805B83531}" sibTransId="{8657D756-62AC-4182-8ACF-553D7EF0C124}"/>
    <dgm:cxn modelId="{3DED7C8E-6C2A-42AB-BADA-6A2636D4A380}" type="presParOf" srcId="{85994707-40C2-4350-B3FF-19346928DC62}" destId="{C479E01F-EF99-4800-8898-A1739E80F0B2}" srcOrd="0" destOrd="0" presId="urn:microsoft.com/office/officeart/2018/2/layout/IconVerticalSolidList"/>
    <dgm:cxn modelId="{8F2B62DD-D3A7-4602-B20C-17C0EBC2FEEC}" type="presParOf" srcId="{C479E01F-EF99-4800-8898-A1739E80F0B2}" destId="{8285264F-2450-4F59-AA58-A1B6230884C3}" srcOrd="0" destOrd="0" presId="urn:microsoft.com/office/officeart/2018/2/layout/IconVerticalSolidList"/>
    <dgm:cxn modelId="{A1575682-BA44-4739-A588-BF44D18F0DBD}" type="presParOf" srcId="{C479E01F-EF99-4800-8898-A1739E80F0B2}" destId="{7B800BA8-D518-4D64-8FEE-A96341E1C298}" srcOrd="1" destOrd="0" presId="urn:microsoft.com/office/officeart/2018/2/layout/IconVerticalSolidList"/>
    <dgm:cxn modelId="{F885C044-232D-406F-A645-82FF28561863}" type="presParOf" srcId="{C479E01F-EF99-4800-8898-A1739E80F0B2}" destId="{58B2FB18-872A-469D-B0D6-185F3CB52474}" srcOrd="2" destOrd="0" presId="urn:microsoft.com/office/officeart/2018/2/layout/IconVerticalSolidList"/>
    <dgm:cxn modelId="{BE320331-2531-4C5E-A492-DF61EAFF455E}" type="presParOf" srcId="{C479E01F-EF99-4800-8898-A1739E80F0B2}" destId="{C5009892-0507-48A4-AFC9-F7DD88A6C01C}" srcOrd="3" destOrd="0" presId="urn:microsoft.com/office/officeart/2018/2/layout/IconVerticalSolidList"/>
    <dgm:cxn modelId="{B74BBF02-7D51-41C1-BDD1-24013C5CA605}" type="presParOf" srcId="{85994707-40C2-4350-B3FF-19346928DC62}" destId="{FD589FB2-61A9-4114-9EC4-34FF78BB272F}" srcOrd="1" destOrd="0" presId="urn:microsoft.com/office/officeart/2018/2/layout/IconVerticalSolidList"/>
    <dgm:cxn modelId="{4CB6F0F1-479D-48CD-963A-17BECFB9E387}" type="presParOf" srcId="{85994707-40C2-4350-B3FF-19346928DC62}" destId="{76AE095F-DB64-4BD0-9FB2-3F99491CA390}" srcOrd="2" destOrd="0" presId="urn:microsoft.com/office/officeart/2018/2/layout/IconVerticalSolidList"/>
    <dgm:cxn modelId="{F2F3E25A-FBCF-4E00-B956-AABDFA39C6D1}" type="presParOf" srcId="{76AE095F-DB64-4BD0-9FB2-3F99491CA390}" destId="{B9EDF8F9-3766-4968-B0E6-EF711C7986D3}" srcOrd="0" destOrd="0" presId="urn:microsoft.com/office/officeart/2018/2/layout/IconVerticalSolidList"/>
    <dgm:cxn modelId="{CFE8BB11-E235-45B9-803E-E5E348AA1F50}" type="presParOf" srcId="{76AE095F-DB64-4BD0-9FB2-3F99491CA390}" destId="{DCA17C5F-CD2A-48A2-A04F-2C4A43C610A6}" srcOrd="1" destOrd="0" presId="urn:microsoft.com/office/officeart/2018/2/layout/IconVerticalSolidList"/>
    <dgm:cxn modelId="{B2BACC98-0BEE-4307-B02B-EB90A044E22B}" type="presParOf" srcId="{76AE095F-DB64-4BD0-9FB2-3F99491CA390}" destId="{7E577C68-B83D-41D2-B3DF-9DFB83552A0A}" srcOrd="2" destOrd="0" presId="urn:microsoft.com/office/officeart/2018/2/layout/IconVerticalSolidList"/>
    <dgm:cxn modelId="{0DB1CE2A-5CBC-49A1-AA55-6F365B8A73CD}" type="presParOf" srcId="{76AE095F-DB64-4BD0-9FB2-3F99491CA390}" destId="{B1EDC8A2-C799-42C6-964F-2ABC9609DF20}" srcOrd="3" destOrd="0" presId="urn:microsoft.com/office/officeart/2018/2/layout/IconVerticalSolidList"/>
    <dgm:cxn modelId="{475B85B8-222D-4482-8A1B-6E1E2B9D0765}" type="presParOf" srcId="{85994707-40C2-4350-B3FF-19346928DC62}" destId="{9E038EE9-5385-47BF-85FD-82F5B6299DFE}" srcOrd="3" destOrd="0" presId="urn:microsoft.com/office/officeart/2018/2/layout/IconVerticalSolidList"/>
    <dgm:cxn modelId="{19D08B5C-A5B7-48FF-A9AB-31B83A68B769}" type="presParOf" srcId="{85994707-40C2-4350-B3FF-19346928DC62}" destId="{17F1D743-EE55-438C-AD08-62642AFFF61F}" srcOrd="4" destOrd="0" presId="urn:microsoft.com/office/officeart/2018/2/layout/IconVerticalSolidList"/>
    <dgm:cxn modelId="{8AF17773-13EC-4785-91B0-F6DA41B882B3}" type="presParOf" srcId="{17F1D743-EE55-438C-AD08-62642AFFF61F}" destId="{ADECFD3B-7550-430F-85AA-DE240D5B50B9}" srcOrd="0" destOrd="0" presId="urn:microsoft.com/office/officeart/2018/2/layout/IconVerticalSolidList"/>
    <dgm:cxn modelId="{313576AF-9844-49A8-A8A1-D77DE284F062}" type="presParOf" srcId="{17F1D743-EE55-438C-AD08-62642AFFF61F}" destId="{3AF658E9-740C-41A9-8162-F01E9E1A1DF7}" srcOrd="1" destOrd="0" presId="urn:microsoft.com/office/officeart/2018/2/layout/IconVerticalSolidList"/>
    <dgm:cxn modelId="{6FE3CD33-2241-4B0B-BFF1-480010BCBA14}" type="presParOf" srcId="{17F1D743-EE55-438C-AD08-62642AFFF61F}" destId="{428AB7D8-80AF-4154-AE0A-4AAFC99268A6}" srcOrd="2" destOrd="0" presId="urn:microsoft.com/office/officeart/2018/2/layout/IconVerticalSolidList"/>
    <dgm:cxn modelId="{45AC7098-77FD-4C3C-B9E8-14E1E7635767}" type="presParOf" srcId="{17F1D743-EE55-438C-AD08-62642AFFF61F}" destId="{4A10FBA5-AA49-4C6B-B27B-298900E010F4}" srcOrd="3" destOrd="0" presId="urn:microsoft.com/office/officeart/2018/2/layout/IconVerticalSolidList"/>
    <dgm:cxn modelId="{5DE1A2D5-59A4-483D-8FCA-05C3F54E3690}" type="presParOf" srcId="{85994707-40C2-4350-B3FF-19346928DC62}" destId="{6D0379BB-C86E-45DD-91C6-156CAD69A426}" srcOrd="5" destOrd="0" presId="urn:microsoft.com/office/officeart/2018/2/layout/IconVerticalSolidList"/>
    <dgm:cxn modelId="{357D7FEF-520A-4730-B033-293542921DE9}" type="presParOf" srcId="{85994707-40C2-4350-B3FF-19346928DC62}" destId="{15BE496F-D0C3-41CD-805E-898FA3B45000}" srcOrd="6" destOrd="0" presId="urn:microsoft.com/office/officeart/2018/2/layout/IconVerticalSolidList"/>
    <dgm:cxn modelId="{D3C2EF3F-40D7-419A-A47A-8A8061693C0B}" type="presParOf" srcId="{15BE496F-D0C3-41CD-805E-898FA3B45000}" destId="{6B52FF52-376F-4D4D-AD90-74826085A4E3}" srcOrd="0" destOrd="0" presId="urn:microsoft.com/office/officeart/2018/2/layout/IconVerticalSolidList"/>
    <dgm:cxn modelId="{6760B4B7-982D-4044-ABCD-E741F6F5DA64}" type="presParOf" srcId="{15BE496F-D0C3-41CD-805E-898FA3B45000}" destId="{328A9267-C989-49EE-9C16-9E0412B33AF0}" srcOrd="1" destOrd="0" presId="urn:microsoft.com/office/officeart/2018/2/layout/IconVerticalSolidList"/>
    <dgm:cxn modelId="{416D0E0D-0975-4D74-9780-D4935DF4C1B3}" type="presParOf" srcId="{15BE496F-D0C3-41CD-805E-898FA3B45000}" destId="{321D306B-478A-43DA-84E3-E767659C0A15}" srcOrd="2" destOrd="0" presId="urn:microsoft.com/office/officeart/2018/2/layout/IconVerticalSolidList"/>
    <dgm:cxn modelId="{6A69C464-2B40-4C3D-A171-03FA47951676}" type="presParOf" srcId="{15BE496F-D0C3-41CD-805E-898FA3B45000}" destId="{826A069F-D227-436C-9CB4-D4ACA70E30B1}" srcOrd="3" destOrd="0" presId="urn:microsoft.com/office/officeart/2018/2/layout/IconVerticalSolidList"/>
    <dgm:cxn modelId="{D86A61CF-4101-4998-A2B7-A1F9C6CEA613}" type="presParOf" srcId="{85994707-40C2-4350-B3FF-19346928DC62}" destId="{8BC5EBBE-9970-4464-9BDE-E7233276FF64}" srcOrd="7" destOrd="0" presId="urn:microsoft.com/office/officeart/2018/2/layout/IconVerticalSolidList"/>
    <dgm:cxn modelId="{6EA7B924-3B0A-42A3-BA90-AC016A6CDC01}" type="presParOf" srcId="{85994707-40C2-4350-B3FF-19346928DC62}" destId="{508EA918-080F-4753-8E95-77A81A2C5E11}" srcOrd="8" destOrd="0" presId="urn:microsoft.com/office/officeart/2018/2/layout/IconVerticalSolidList"/>
    <dgm:cxn modelId="{915A8F01-94E4-49B1-B59E-6E4D1281C589}" type="presParOf" srcId="{508EA918-080F-4753-8E95-77A81A2C5E11}" destId="{327942AE-126C-4F5E-947B-8B7B5F11675C}" srcOrd="0" destOrd="0" presId="urn:microsoft.com/office/officeart/2018/2/layout/IconVerticalSolidList"/>
    <dgm:cxn modelId="{EBB84665-88A4-4803-8A62-3FFB8A7D52CE}" type="presParOf" srcId="{508EA918-080F-4753-8E95-77A81A2C5E11}" destId="{70EC6FD2-E175-469D-8C8D-25191F14AA0D}" srcOrd="1" destOrd="0" presId="urn:microsoft.com/office/officeart/2018/2/layout/IconVerticalSolidList"/>
    <dgm:cxn modelId="{D556C097-5100-43AA-84C9-FFC10D4AD488}" type="presParOf" srcId="{508EA918-080F-4753-8E95-77A81A2C5E11}" destId="{B80CF981-0349-40B0-B270-6AD56DC0903F}" srcOrd="2" destOrd="0" presId="urn:microsoft.com/office/officeart/2018/2/layout/IconVerticalSolidList"/>
    <dgm:cxn modelId="{A89ECC6D-E701-494E-B925-E3DA0F495A4D}" type="presParOf" srcId="{508EA918-080F-4753-8E95-77A81A2C5E11}" destId="{6B43F7DF-7870-460F-898F-F15F7F384002}" srcOrd="3" destOrd="0" presId="urn:microsoft.com/office/officeart/2018/2/layout/IconVerticalSolidList"/>
    <dgm:cxn modelId="{7963A498-FFDB-476B-B9EB-6FA3C7193EBB}" type="presParOf" srcId="{85994707-40C2-4350-B3FF-19346928DC62}" destId="{75951DE2-5112-44AF-AF39-80CA74593984}" srcOrd="9" destOrd="0" presId="urn:microsoft.com/office/officeart/2018/2/layout/IconVerticalSolidList"/>
    <dgm:cxn modelId="{98ED9549-FF2B-4629-A7B4-CBA8B789E3D9}" type="presParOf" srcId="{85994707-40C2-4350-B3FF-19346928DC62}" destId="{1F97296D-5836-48F5-8D67-3D7D1E11FD02}" srcOrd="10" destOrd="0" presId="urn:microsoft.com/office/officeart/2018/2/layout/IconVerticalSolidList"/>
    <dgm:cxn modelId="{23864811-0200-4DEC-B020-F0F7FFC6CFB7}" type="presParOf" srcId="{1F97296D-5836-48F5-8D67-3D7D1E11FD02}" destId="{81B717D2-CE46-4AF0-8D26-1FBF7239461A}" srcOrd="0" destOrd="0" presId="urn:microsoft.com/office/officeart/2018/2/layout/IconVerticalSolidList"/>
    <dgm:cxn modelId="{F92F8843-C5CB-477F-8FAF-06D9A5EA639B}" type="presParOf" srcId="{1F97296D-5836-48F5-8D67-3D7D1E11FD02}" destId="{6D11703C-113A-43F6-945F-AAA6CF84E51A}" srcOrd="1" destOrd="0" presId="urn:microsoft.com/office/officeart/2018/2/layout/IconVerticalSolidList"/>
    <dgm:cxn modelId="{8E50D3C9-2D59-4F52-8D7A-D4D518EB7613}" type="presParOf" srcId="{1F97296D-5836-48F5-8D67-3D7D1E11FD02}" destId="{B78752DC-186A-43D2-A254-AD6DB7D793AF}" srcOrd="2" destOrd="0" presId="urn:microsoft.com/office/officeart/2018/2/layout/IconVerticalSolidList"/>
    <dgm:cxn modelId="{9FB4C8F4-AFFB-4DD9-98C4-CF1878E20764}" type="presParOf" srcId="{1F97296D-5836-48F5-8D67-3D7D1E11FD02}" destId="{6AB5C871-6C38-44A6-A934-BA32A7B409E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5B6CBA2-E56C-4119-9323-57F2A620D64B}"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B84AEDC7-5D30-4089-816E-B78C7501D391}">
      <dgm:prSet/>
      <dgm:spPr/>
      <dgm:t>
        <a:bodyPr/>
        <a:lstStyle/>
        <a:p>
          <a:pPr>
            <a:defRPr b="1"/>
          </a:pPr>
          <a:r>
            <a:rPr lang="en-US" b="1"/>
            <a:t>Traveling Salesman Problem (TSP)</a:t>
          </a:r>
          <a:r>
            <a:rPr lang="en-US"/>
            <a:t>:</a:t>
          </a:r>
        </a:p>
      </dgm:t>
    </dgm:pt>
    <dgm:pt modelId="{002562E4-5136-423D-AE5C-E4B279F504C5}" type="parTrans" cxnId="{6D3D3E8C-F891-4BEC-85C5-075BAA215F9E}">
      <dgm:prSet/>
      <dgm:spPr/>
      <dgm:t>
        <a:bodyPr/>
        <a:lstStyle/>
        <a:p>
          <a:endParaRPr lang="en-US"/>
        </a:p>
      </dgm:t>
    </dgm:pt>
    <dgm:pt modelId="{3269FF97-0C18-4C0A-B2A0-03119241B530}" type="sibTrans" cxnId="{6D3D3E8C-F891-4BEC-85C5-075BAA215F9E}">
      <dgm:prSet/>
      <dgm:spPr/>
      <dgm:t>
        <a:bodyPr/>
        <a:lstStyle/>
        <a:p>
          <a:endParaRPr lang="en-US"/>
        </a:p>
      </dgm:t>
    </dgm:pt>
    <dgm:pt modelId="{390E4B40-C53C-4912-B4A7-435E0D3D5135}">
      <dgm:prSet/>
      <dgm:spPr/>
      <dgm:t>
        <a:bodyPr/>
        <a:lstStyle/>
        <a:p>
          <a:r>
            <a:rPr lang="en-US"/>
            <a:t>Finding the shortest route that visits all cities and returns to the starting city.</a:t>
          </a:r>
        </a:p>
      </dgm:t>
    </dgm:pt>
    <dgm:pt modelId="{D7F7020C-506B-4CF8-84DD-7EAB8B7918A7}" type="parTrans" cxnId="{73EEEA14-0F22-4084-833F-7C77723FEB4E}">
      <dgm:prSet/>
      <dgm:spPr/>
      <dgm:t>
        <a:bodyPr/>
        <a:lstStyle/>
        <a:p>
          <a:endParaRPr lang="en-US"/>
        </a:p>
      </dgm:t>
    </dgm:pt>
    <dgm:pt modelId="{43549969-6F72-4C24-B9D5-646F6D42553F}" type="sibTrans" cxnId="{73EEEA14-0F22-4084-833F-7C77723FEB4E}">
      <dgm:prSet/>
      <dgm:spPr/>
      <dgm:t>
        <a:bodyPr/>
        <a:lstStyle/>
        <a:p>
          <a:endParaRPr lang="en-US"/>
        </a:p>
      </dgm:t>
    </dgm:pt>
    <dgm:pt modelId="{95190F6A-92F4-4799-84F6-7824A20729F0}">
      <dgm:prSet/>
      <dgm:spPr/>
      <dgm:t>
        <a:bodyPr/>
        <a:lstStyle/>
        <a:p>
          <a:pPr>
            <a:defRPr b="1"/>
          </a:pPr>
          <a:r>
            <a:rPr lang="en-US" b="1"/>
            <a:t>Vehicle Routing Problem (VRP)</a:t>
          </a:r>
          <a:r>
            <a:rPr lang="en-US"/>
            <a:t>:</a:t>
          </a:r>
        </a:p>
      </dgm:t>
    </dgm:pt>
    <dgm:pt modelId="{B71C5349-9D53-42B9-8F48-544E14EE6917}" type="parTrans" cxnId="{711DF45E-F303-4C31-8562-0EFCB8DCF53A}">
      <dgm:prSet/>
      <dgm:spPr/>
      <dgm:t>
        <a:bodyPr/>
        <a:lstStyle/>
        <a:p>
          <a:endParaRPr lang="en-US"/>
        </a:p>
      </dgm:t>
    </dgm:pt>
    <dgm:pt modelId="{62EF5874-996A-4FAA-A2C0-493C52DD00E8}" type="sibTrans" cxnId="{711DF45E-F303-4C31-8562-0EFCB8DCF53A}">
      <dgm:prSet/>
      <dgm:spPr/>
      <dgm:t>
        <a:bodyPr/>
        <a:lstStyle/>
        <a:p>
          <a:endParaRPr lang="en-US"/>
        </a:p>
      </dgm:t>
    </dgm:pt>
    <dgm:pt modelId="{B06E83AC-A24C-4E63-913D-0D4D85A29EC9}">
      <dgm:prSet/>
      <dgm:spPr/>
      <dgm:t>
        <a:bodyPr/>
        <a:lstStyle/>
        <a:p>
          <a:r>
            <a:rPr lang="en-US"/>
            <a:t>Optimizing delivery routes for multiple vehicles.</a:t>
          </a:r>
        </a:p>
      </dgm:t>
    </dgm:pt>
    <dgm:pt modelId="{669332F9-68F7-4EC5-AFE8-63AFFCF6B1C3}" type="parTrans" cxnId="{7F9E51F6-1A63-4E30-B97B-040B6B0B1230}">
      <dgm:prSet/>
      <dgm:spPr/>
      <dgm:t>
        <a:bodyPr/>
        <a:lstStyle/>
        <a:p>
          <a:endParaRPr lang="en-US"/>
        </a:p>
      </dgm:t>
    </dgm:pt>
    <dgm:pt modelId="{964F2461-C94C-4474-AB89-8A5C0B74334F}" type="sibTrans" cxnId="{7F9E51F6-1A63-4E30-B97B-040B6B0B1230}">
      <dgm:prSet/>
      <dgm:spPr/>
      <dgm:t>
        <a:bodyPr/>
        <a:lstStyle/>
        <a:p>
          <a:endParaRPr lang="en-US"/>
        </a:p>
      </dgm:t>
    </dgm:pt>
    <dgm:pt modelId="{7DDD10AF-DCD7-46F8-B8B3-B02A497D59FB}">
      <dgm:prSet/>
      <dgm:spPr/>
      <dgm:t>
        <a:bodyPr/>
        <a:lstStyle/>
        <a:p>
          <a:pPr>
            <a:defRPr b="1"/>
          </a:pPr>
          <a:r>
            <a:rPr lang="en-US" b="1"/>
            <a:t>Job Scheduling</a:t>
          </a:r>
          <a:r>
            <a:rPr lang="en-US"/>
            <a:t>:</a:t>
          </a:r>
        </a:p>
      </dgm:t>
    </dgm:pt>
    <dgm:pt modelId="{8E7F8B89-366F-4DA9-ACB9-5E52150CC052}" type="parTrans" cxnId="{5FBC4273-41F8-4EE9-9C5B-1860F9AEE0EC}">
      <dgm:prSet/>
      <dgm:spPr/>
      <dgm:t>
        <a:bodyPr/>
        <a:lstStyle/>
        <a:p>
          <a:endParaRPr lang="en-US"/>
        </a:p>
      </dgm:t>
    </dgm:pt>
    <dgm:pt modelId="{A7F8C5D2-084D-4794-8A4A-1790EC0595F5}" type="sibTrans" cxnId="{5FBC4273-41F8-4EE9-9C5B-1860F9AEE0EC}">
      <dgm:prSet/>
      <dgm:spPr/>
      <dgm:t>
        <a:bodyPr/>
        <a:lstStyle/>
        <a:p>
          <a:endParaRPr lang="en-US"/>
        </a:p>
      </dgm:t>
    </dgm:pt>
    <dgm:pt modelId="{73126854-DAE1-4087-84CC-CE18435DCD78}">
      <dgm:prSet/>
      <dgm:spPr/>
      <dgm:t>
        <a:bodyPr/>
        <a:lstStyle/>
        <a:p>
          <a:r>
            <a:rPr lang="en-US"/>
            <a:t>Allocating tasks to resources to minimize completion time.</a:t>
          </a:r>
        </a:p>
      </dgm:t>
    </dgm:pt>
    <dgm:pt modelId="{85F91C09-43E2-4935-B387-0596B72E78F3}" type="parTrans" cxnId="{0C2BE665-A4C1-46F6-A7BD-CF7861BD8CE3}">
      <dgm:prSet/>
      <dgm:spPr/>
      <dgm:t>
        <a:bodyPr/>
        <a:lstStyle/>
        <a:p>
          <a:endParaRPr lang="en-US"/>
        </a:p>
      </dgm:t>
    </dgm:pt>
    <dgm:pt modelId="{A0894EE4-9256-4454-A8C8-DDA2D5025F36}" type="sibTrans" cxnId="{0C2BE665-A4C1-46F6-A7BD-CF7861BD8CE3}">
      <dgm:prSet/>
      <dgm:spPr/>
      <dgm:t>
        <a:bodyPr/>
        <a:lstStyle/>
        <a:p>
          <a:endParaRPr lang="en-US"/>
        </a:p>
      </dgm:t>
    </dgm:pt>
    <dgm:pt modelId="{C5F90757-A636-4A16-B46C-93D6AD98840C}">
      <dgm:prSet/>
      <dgm:spPr/>
      <dgm:t>
        <a:bodyPr/>
        <a:lstStyle/>
        <a:p>
          <a:pPr>
            <a:defRPr b="1"/>
          </a:pPr>
          <a:r>
            <a:rPr lang="en-US" b="1"/>
            <a:t>Network Design</a:t>
          </a:r>
          <a:r>
            <a:rPr lang="en-US"/>
            <a:t>:</a:t>
          </a:r>
        </a:p>
      </dgm:t>
    </dgm:pt>
    <dgm:pt modelId="{6BC784E0-AFD5-4BC9-ABF9-EB69216F4B27}" type="parTrans" cxnId="{D477F64D-838F-42F7-9204-D8492BD752F7}">
      <dgm:prSet/>
      <dgm:spPr/>
      <dgm:t>
        <a:bodyPr/>
        <a:lstStyle/>
        <a:p>
          <a:endParaRPr lang="en-US"/>
        </a:p>
      </dgm:t>
    </dgm:pt>
    <dgm:pt modelId="{58651D08-58A1-4607-8884-2AFAE731680E}" type="sibTrans" cxnId="{D477F64D-838F-42F7-9204-D8492BD752F7}">
      <dgm:prSet/>
      <dgm:spPr/>
      <dgm:t>
        <a:bodyPr/>
        <a:lstStyle/>
        <a:p>
          <a:endParaRPr lang="en-US"/>
        </a:p>
      </dgm:t>
    </dgm:pt>
    <dgm:pt modelId="{9C85BA08-7A51-4F0F-BF13-D342FD0B9371}">
      <dgm:prSet/>
      <dgm:spPr/>
      <dgm:t>
        <a:bodyPr/>
        <a:lstStyle/>
        <a:p>
          <a:r>
            <a:rPr lang="en-US"/>
            <a:t>Designing efficient and cost-effective communication or transportation networks.</a:t>
          </a:r>
        </a:p>
      </dgm:t>
    </dgm:pt>
    <dgm:pt modelId="{BC312F0C-AD28-401C-9FEE-80801FE045D8}" type="parTrans" cxnId="{C865B23F-1AED-40CF-98C8-2BF50CED4812}">
      <dgm:prSet/>
      <dgm:spPr/>
      <dgm:t>
        <a:bodyPr/>
        <a:lstStyle/>
        <a:p>
          <a:endParaRPr lang="en-US"/>
        </a:p>
      </dgm:t>
    </dgm:pt>
    <dgm:pt modelId="{C4D49CCB-F893-4CE9-8DC4-1065C5C8E981}" type="sibTrans" cxnId="{C865B23F-1AED-40CF-98C8-2BF50CED4812}">
      <dgm:prSet/>
      <dgm:spPr/>
      <dgm:t>
        <a:bodyPr/>
        <a:lstStyle/>
        <a:p>
          <a:endParaRPr lang="en-US"/>
        </a:p>
      </dgm:t>
    </dgm:pt>
    <dgm:pt modelId="{164D0525-8693-41A1-8618-F145A08E07A8}">
      <dgm:prSet/>
      <dgm:spPr/>
      <dgm:t>
        <a:bodyPr/>
        <a:lstStyle/>
        <a:p>
          <a:pPr>
            <a:defRPr b="1"/>
          </a:pPr>
          <a:r>
            <a:rPr lang="en-US" b="1"/>
            <a:t>Resource Allocation</a:t>
          </a:r>
          <a:r>
            <a:rPr lang="en-US"/>
            <a:t>:</a:t>
          </a:r>
        </a:p>
      </dgm:t>
    </dgm:pt>
    <dgm:pt modelId="{76B4ADBF-2AC0-4E3A-BA5C-19D7DD5BA44B}" type="parTrans" cxnId="{E53D7213-7245-4274-92F8-3EBD3E7E181C}">
      <dgm:prSet/>
      <dgm:spPr/>
      <dgm:t>
        <a:bodyPr/>
        <a:lstStyle/>
        <a:p>
          <a:endParaRPr lang="en-US"/>
        </a:p>
      </dgm:t>
    </dgm:pt>
    <dgm:pt modelId="{4DA0CFB2-00F1-4E6F-BE3F-F0588604E48E}" type="sibTrans" cxnId="{E53D7213-7245-4274-92F8-3EBD3E7E181C}">
      <dgm:prSet/>
      <dgm:spPr/>
      <dgm:t>
        <a:bodyPr/>
        <a:lstStyle/>
        <a:p>
          <a:endParaRPr lang="en-US"/>
        </a:p>
      </dgm:t>
    </dgm:pt>
    <dgm:pt modelId="{1E1BDE78-ECAE-4301-AD08-D86E73FA997E}">
      <dgm:prSet/>
      <dgm:spPr/>
      <dgm:t>
        <a:bodyPr/>
        <a:lstStyle/>
        <a:p>
          <a:r>
            <a:rPr lang="en-US"/>
            <a:t>Distributing limited resources optimally among competing tasks.</a:t>
          </a:r>
        </a:p>
      </dgm:t>
    </dgm:pt>
    <dgm:pt modelId="{6DF23180-9861-4DA7-B4B2-D0714500F179}" type="parTrans" cxnId="{6A445FC6-90EC-4AA1-8518-3CF0FC2477F2}">
      <dgm:prSet/>
      <dgm:spPr/>
      <dgm:t>
        <a:bodyPr/>
        <a:lstStyle/>
        <a:p>
          <a:endParaRPr lang="en-US"/>
        </a:p>
      </dgm:t>
    </dgm:pt>
    <dgm:pt modelId="{B45EF75D-E595-43D6-B667-0915C31A4FAD}" type="sibTrans" cxnId="{6A445FC6-90EC-4AA1-8518-3CF0FC2477F2}">
      <dgm:prSet/>
      <dgm:spPr/>
      <dgm:t>
        <a:bodyPr/>
        <a:lstStyle/>
        <a:p>
          <a:endParaRPr lang="en-US"/>
        </a:p>
      </dgm:t>
    </dgm:pt>
    <dgm:pt modelId="{AFB39F20-94C1-491C-8E11-E44410D670FC}" type="pres">
      <dgm:prSet presAssocID="{A5B6CBA2-E56C-4119-9323-57F2A620D64B}" presName="root" presStyleCnt="0">
        <dgm:presLayoutVars>
          <dgm:dir/>
          <dgm:resizeHandles val="exact"/>
        </dgm:presLayoutVars>
      </dgm:prSet>
      <dgm:spPr/>
    </dgm:pt>
    <dgm:pt modelId="{98ECB7B5-BFBF-4E58-8038-6FC30E36376C}" type="pres">
      <dgm:prSet presAssocID="{B84AEDC7-5D30-4089-816E-B78C7501D391}" presName="compNode" presStyleCnt="0"/>
      <dgm:spPr/>
    </dgm:pt>
    <dgm:pt modelId="{C94C5F4C-2F23-492A-B9AF-37833F988651}" type="pres">
      <dgm:prSet presAssocID="{B84AEDC7-5D30-4089-816E-B78C7501D39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ailer"/>
        </a:ext>
      </dgm:extLst>
    </dgm:pt>
    <dgm:pt modelId="{490FCEF0-232F-4F28-8779-A18774079522}" type="pres">
      <dgm:prSet presAssocID="{B84AEDC7-5D30-4089-816E-B78C7501D391}" presName="iconSpace" presStyleCnt="0"/>
      <dgm:spPr/>
    </dgm:pt>
    <dgm:pt modelId="{AD77F1AE-C0C7-4346-96CF-32E2BF5E8708}" type="pres">
      <dgm:prSet presAssocID="{B84AEDC7-5D30-4089-816E-B78C7501D391}" presName="parTx" presStyleLbl="revTx" presStyleIdx="0" presStyleCnt="10">
        <dgm:presLayoutVars>
          <dgm:chMax val="0"/>
          <dgm:chPref val="0"/>
        </dgm:presLayoutVars>
      </dgm:prSet>
      <dgm:spPr/>
    </dgm:pt>
    <dgm:pt modelId="{E771E273-A923-4582-AB83-6982944FEE4A}" type="pres">
      <dgm:prSet presAssocID="{B84AEDC7-5D30-4089-816E-B78C7501D391}" presName="txSpace" presStyleCnt="0"/>
      <dgm:spPr/>
    </dgm:pt>
    <dgm:pt modelId="{8CF916FF-3551-41E9-A3A8-7DF02FD1C857}" type="pres">
      <dgm:prSet presAssocID="{B84AEDC7-5D30-4089-816E-B78C7501D391}" presName="desTx" presStyleLbl="revTx" presStyleIdx="1" presStyleCnt="10">
        <dgm:presLayoutVars/>
      </dgm:prSet>
      <dgm:spPr/>
    </dgm:pt>
    <dgm:pt modelId="{2139E3CE-90C9-461A-A305-400519D3AE34}" type="pres">
      <dgm:prSet presAssocID="{3269FF97-0C18-4C0A-B2A0-03119241B530}" presName="sibTrans" presStyleCnt="0"/>
      <dgm:spPr/>
    </dgm:pt>
    <dgm:pt modelId="{FD741FB4-105E-44F6-BF9C-9ED2446B99B9}" type="pres">
      <dgm:prSet presAssocID="{95190F6A-92F4-4799-84F6-7824A20729F0}" presName="compNode" presStyleCnt="0"/>
      <dgm:spPr/>
    </dgm:pt>
    <dgm:pt modelId="{DB88DE3F-8CC1-409E-B7B6-F46F67B3E5BC}" type="pres">
      <dgm:prSet presAssocID="{95190F6A-92F4-4799-84F6-7824A20729F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uck"/>
        </a:ext>
      </dgm:extLst>
    </dgm:pt>
    <dgm:pt modelId="{9020A986-5CE2-4D84-A386-B483A4747A48}" type="pres">
      <dgm:prSet presAssocID="{95190F6A-92F4-4799-84F6-7824A20729F0}" presName="iconSpace" presStyleCnt="0"/>
      <dgm:spPr/>
    </dgm:pt>
    <dgm:pt modelId="{BBFD9898-6398-4ACD-8941-64F5C918DD4A}" type="pres">
      <dgm:prSet presAssocID="{95190F6A-92F4-4799-84F6-7824A20729F0}" presName="parTx" presStyleLbl="revTx" presStyleIdx="2" presStyleCnt="10">
        <dgm:presLayoutVars>
          <dgm:chMax val="0"/>
          <dgm:chPref val="0"/>
        </dgm:presLayoutVars>
      </dgm:prSet>
      <dgm:spPr/>
    </dgm:pt>
    <dgm:pt modelId="{5D25E6B0-CB26-4D22-9AAE-DE6C9D4A0611}" type="pres">
      <dgm:prSet presAssocID="{95190F6A-92F4-4799-84F6-7824A20729F0}" presName="txSpace" presStyleCnt="0"/>
      <dgm:spPr/>
    </dgm:pt>
    <dgm:pt modelId="{FA0B944B-73B2-4A7E-99F7-F1F5892D1D1B}" type="pres">
      <dgm:prSet presAssocID="{95190F6A-92F4-4799-84F6-7824A20729F0}" presName="desTx" presStyleLbl="revTx" presStyleIdx="3" presStyleCnt="10">
        <dgm:presLayoutVars/>
      </dgm:prSet>
      <dgm:spPr/>
    </dgm:pt>
    <dgm:pt modelId="{A752606D-0814-4F8A-A719-544F40D72B09}" type="pres">
      <dgm:prSet presAssocID="{62EF5874-996A-4FAA-A2C0-493C52DD00E8}" presName="sibTrans" presStyleCnt="0"/>
      <dgm:spPr/>
    </dgm:pt>
    <dgm:pt modelId="{8EA769EF-930D-4DA1-8A4A-0E5035E62072}" type="pres">
      <dgm:prSet presAssocID="{7DDD10AF-DCD7-46F8-B8B3-B02A497D59FB}" presName="compNode" presStyleCnt="0"/>
      <dgm:spPr/>
    </dgm:pt>
    <dgm:pt modelId="{38C9A67E-4DC1-446B-BFC8-FD76B8187155}" type="pres">
      <dgm:prSet presAssocID="{7DDD10AF-DCD7-46F8-B8B3-B02A497D59F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79D303BF-CF3C-4108-8684-D82B2C23CC4B}" type="pres">
      <dgm:prSet presAssocID="{7DDD10AF-DCD7-46F8-B8B3-B02A497D59FB}" presName="iconSpace" presStyleCnt="0"/>
      <dgm:spPr/>
    </dgm:pt>
    <dgm:pt modelId="{821199B6-A986-44DC-A70D-C85CBC384CAB}" type="pres">
      <dgm:prSet presAssocID="{7DDD10AF-DCD7-46F8-B8B3-B02A497D59FB}" presName="parTx" presStyleLbl="revTx" presStyleIdx="4" presStyleCnt="10">
        <dgm:presLayoutVars>
          <dgm:chMax val="0"/>
          <dgm:chPref val="0"/>
        </dgm:presLayoutVars>
      </dgm:prSet>
      <dgm:spPr/>
    </dgm:pt>
    <dgm:pt modelId="{6D2BE2EE-389E-4947-A0A4-1834110561C2}" type="pres">
      <dgm:prSet presAssocID="{7DDD10AF-DCD7-46F8-B8B3-B02A497D59FB}" presName="txSpace" presStyleCnt="0"/>
      <dgm:spPr/>
    </dgm:pt>
    <dgm:pt modelId="{2EA6E17F-02F0-4FF7-82CB-9826DCBD5481}" type="pres">
      <dgm:prSet presAssocID="{7DDD10AF-DCD7-46F8-B8B3-B02A497D59FB}" presName="desTx" presStyleLbl="revTx" presStyleIdx="5" presStyleCnt="10">
        <dgm:presLayoutVars/>
      </dgm:prSet>
      <dgm:spPr/>
    </dgm:pt>
    <dgm:pt modelId="{528FC064-9560-4F06-952C-92EA5D4A1D08}" type="pres">
      <dgm:prSet presAssocID="{A7F8C5D2-084D-4794-8A4A-1790EC0595F5}" presName="sibTrans" presStyleCnt="0"/>
      <dgm:spPr/>
    </dgm:pt>
    <dgm:pt modelId="{DC5FC6B8-43A6-4CC8-A439-8FB9192379BE}" type="pres">
      <dgm:prSet presAssocID="{C5F90757-A636-4A16-B46C-93D6AD98840C}" presName="compNode" presStyleCnt="0"/>
      <dgm:spPr/>
    </dgm:pt>
    <dgm:pt modelId="{2C860A79-877C-447A-9BDD-78D7CEA8AA5A}" type="pres">
      <dgm:prSet presAssocID="{C5F90757-A636-4A16-B46C-93D6AD98840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Network"/>
        </a:ext>
      </dgm:extLst>
    </dgm:pt>
    <dgm:pt modelId="{C48F9286-3760-4514-8B2E-CC55F7CE380A}" type="pres">
      <dgm:prSet presAssocID="{C5F90757-A636-4A16-B46C-93D6AD98840C}" presName="iconSpace" presStyleCnt="0"/>
      <dgm:spPr/>
    </dgm:pt>
    <dgm:pt modelId="{46586E6F-E20A-4B85-B247-687F3B19552F}" type="pres">
      <dgm:prSet presAssocID="{C5F90757-A636-4A16-B46C-93D6AD98840C}" presName="parTx" presStyleLbl="revTx" presStyleIdx="6" presStyleCnt="10">
        <dgm:presLayoutVars>
          <dgm:chMax val="0"/>
          <dgm:chPref val="0"/>
        </dgm:presLayoutVars>
      </dgm:prSet>
      <dgm:spPr/>
    </dgm:pt>
    <dgm:pt modelId="{5371FBB4-0B19-4FD1-8410-20F3CCBFB4EC}" type="pres">
      <dgm:prSet presAssocID="{C5F90757-A636-4A16-B46C-93D6AD98840C}" presName="txSpace" presStyleCnt="0"/>
      <dgm:spPr/>
    </dgm:pt>
    <dgm:pt modelId="{223DE0E6-0117-47C7-8FF6-FFC70ECEF005}" type="pres">
      <dgm:prSet presAssocID="{C5F90757-A636-4A16-B46C-93D6AD98840C}" presName="desTx" presStyleLbl="revTx" presStyleIdx="7" presStyleCnt="10">
        <dgm:presLayoutVars/>
      </dgm:prSet>
      <dgm:spPr/>
    </dgm:pt>
    <dgm:pt modelId="{532185B1-0F41-4105-AFDA-FF8308F06947}" type="pres">
      <dgm:prSet presAssocID="{58651D08-58A1-4607-8884-2AFAE731680E}" presName="sibTrans" presStyleCnt="0"/>
      <dgm:spPr/>
    </dgm:pt>
    <dgm:pt modelId="{FCA8AC19-3760-4B7C-8679-1714A420FF78}" type="pres">
      <dgm:prSet presAssocID="{164D0525-8693-41A1-8618-F145A08E07A8}" presName="compNode" presStyleCnt="0"/>
      <dgm:spPr/>
    </dgm:pt>
    <dgm:pt modelId="{EE643232-7AD3-44C7-89B3-E5790BEEF0CD}" type="pres">
      <dgm:prSet presAssocID="{164D0525-8693-41A1-8618-F145A08E07A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erarchy"/>
        </a:ext>
      </dgm:extLst>
    </dgm:pt>
    <dgm:pt modelId="{34C3E9F4-DBD6-4DFE-8D5F-EAC1570B7C75}" type="pres">
      <dgm:prSet presAssocID="{164D0525-8693-41A1-8618-F145A08E07A8}" presName="iconSpace" presStyleCnt="0"/>
      <dgm:spPr/>
    </dgm:pt>
    <dgm:pt modelId="{BEEC312E-C045-413F-9603-DB3AF7E6CFE9}" type="pres">
      <dgm:prSet presAssocID="{164D0525-8693-41A1-8618-F145A08E07A8}" presName="parTx" presStyleLbl="revTx" presStyleIdx="8" presStyleCnt="10">
        <dgm:presLayoutVars>
          <dgm:chMax val="0"/>
          <dgm:chPref val="0"/>
        </dgm:presLayoutVars>
      </dgm:prSet>
      <dgm:spPr/>
    </dgm:pt>
    <dgm:pt modelId="{2DFF6F74-6256-444A-A289-373AEA793705}" type="pres">
      <dgm:prSet presAssocID="{164D0525-8693-41A1-8618-F145A08E07A8}" presName="txSpace" presStyleCnt="0"/>
      <dgm:spPr/>
    </dgm:pt>
    <dgm:pt modelId="{32FBA338-F4A9-442D-90F7-4D61C8D63B58}" type="pres">
      <dgm:prSet presAssocID="{164D0525-8693-41A1-8618-F145A08E07A8}" presName="desTx" presStyleLbl="revTx" presStyleIdx="9" presStyleCnt="10">
        <dgm:presLayoutVars/>
      </dgm:prSet>
      <dgm:spPr/>
    </dgm:pt>
  </dgm:ptLst>
  <dgm:cxnLst>
    <dgm:cxn modelId="{E53D7213-7245-4274-92F8-3EBD3E7E181C}" srcId="{A5B6CBA2-E56C-4119-9323-57F2A620D64B}" destId="{164D0525-8693-41A1-8618-F145A08E07A8}" srcOrd="4" destOrd="0" parTransId="{76B4ADBF-2AC0-4E3A-BA5C-19D7DD5BA44B}" sibTransId="{4DA0CFB2-00F1-4E6F-BE3F-F0588604E48E}"/>
    <dgm:cxn modelId="{73EEEA14-0F22-4084-833F-7C77723FEB4E}" srcId="{B84AEDC7-5D30-4089-816E-B78C7501D391}" destId="{390E4B40-C53C-4912-B4A7-435E0D3D5135}" srcOrd="0" destOrd="0" parTransId="{D7F7020C-506B-4CF8-84DD-7EAB8B7918A7}" sibTransId="{43549969-6F72-4C24-B9D5-646F6D42553F}"/>
    <dgm:cxn modelId="{790F4A2C-8BC3-4E80-9547-0E7D37DD4F20}" type="presOf" srcId="{C5F90757-A636-4A16-B46C-93D6AD98840C}" destId="{46586E6F-E20A-4B85-B247-687F3B19552F}" srcOrd="0" destOrd="0" presId="urn:microsoft.com/office/officeart/2018/2/layout/IconLabelDescriptionList"/>
    <dgm:cxn modelId="{93D81435-CC1D-4136-9910-5CEC738DF18A}" type="presOf" srcId="{7DDD10AF-DCD7-46F8-B8B3-B02A497D59FB}" destId="{821199B6-A986-44DC-A70D-C85CBC384CAB}" srcOrd="0" destOrd="0" presId="urn:microsoft.com/office/officeart/2018/2/layout/IconLabelDescriptionList"/>
    <dgm:cxn modelId="{B7F1673D-3E7A-44D2-8394-1F870E77FD40}" type="presOf" srcId="{390E4B40-C53C-4912-B4A7-435E0D3D5135}" destId="{8CF916FF-3551-41E9-A3A8-7DF02FD1C857}" srcOrd="0" destOrd="0" presId="urn:microsoft.com/office/officeart/2018/2/layout/IconLabelDescriptionList"/>
    <dgm:cxn modelId="{C865B23F-1AED-40CF-98C8-2BF50CED4812}" srcId="{C5F90757-A636-4A16-B46C-93D6AD98840C}" destId="{9C85BA08-7A51-4F0F-BF13-D342FD0B9371}" srcOrd="0" destOrd="0" parTransId="{BC312F0C-AD28-401C-9FEE-80801FE045D8}" sibTransId="{C4D49CCB-F893-4CE9-8DC4-1065C5C8E981}"/>
    <dgm:cxn modelId="{711DF45E-F303-4C31-8562-0EFCB8DCF53A}" srcId="{A5B6CBA2-E56C-4119-9323-57F2A620D64B}" destId="{95190F6A-92F4-4799-84F6-7824A20729F0}" srcOrd="1" destOrd="0" parTransId="{B71C5349-9D53-42B9-8F48-544E14EE6917}" sibTransId="{62EF5874-996A-4FAA-A2C0-493C52DD00E8}"/>
    <dgm:cxn modelId="{0C2BE665-A4C1-46F6-A7BD-CF7861BD8CE3}" srcId="{7DDD10AF-DCD7-46F8-B8B3-B02A497D59FB}" destId="{73126854-DAE1-4087-84CC-CE18435DCD78}" srcOrd="0" destOrd="0" parTransId="{85F91C09-43E2-4935-B387-0596B72E78F3}" sibTransId="{A0894EE4-9256-4454-A8C8-DDA2D5025F36}"/>
    <dgm:cxn modelId="{272ED268-F560-4388-A975-50ABE3FFC697}" type="presOf" srcId="{95190F6A-92F4-4799-84F6-7824A20729F0}" destId="{BBFD9898-6398-4ACD-8941-64F5C918DD4A}" srcOrd="0" destOrd="0" presId="urn:microsoft.com/office/officeart/2018/2/layout/IconLabelDescriptionList"/>
    <dgm:cxn modelId="{46F73049-5035-4B88-9AC6-75F8C68B459B}" type="presOf" srcId="{73126854-DAE1-4087-84CC-CE18435DCD78}" destId="{2EA6E17F-02F0-4FF7-82CB-9826DCBD5481}" srcOrd="0" destOrd="0" presId="urn:microsoft.com/office/officeart/2018/2/layout/IconLabelDescriptionList"/>
    <dgm:cxn modelId="{D477F64D-838F-42F7-9204-D8492BD752F7}" srcId="{A5B6CBA2-E56C-4119-9323-57F2A620D64B}" destId="{C5F90757-A636-4A16-B46C-93D6AD98840C}" srcOrd="3" destOrd="0" parTransId="{6BC784E0-AFD5-4BC9-ABF9-EB69216F4B27}" sibTransId="{58651D08-58A1-4607-8884-2AFAE731680E}"/>
    <dgm:cxn modelId="{5FBC4273-41F8-4EE9-9C5B-1860F9AEE0EC}" srcId="{A5B6CBA2-E56C-4119-9323-57F2A620D64B}" destId="{7DDD10AF-DCD7-46F8-B8B3-B02A497D59FB}" srcOrd="2" destOrd="0" parTransId="{8E7F8B89-366F-4DA9-ACB9-5E52150CC052}" sibTransId="{A7F8C5D2-084D-4794-8A4A-1790EC0595F5}"/>
    <dgm:cxn modelId="{6D3D3E8C-F891-4BEC-85C5-075BAA215F9E}" srcId="{A5B6CBA2-E56C-4119-9323-57F2A620D64B}" destId="{B84AEDC7-5D30-4089-816E-B78C7501D391}" srcOrd="0" destOrd="0" parTransId="{002562E4-5136-423D-AE5C-E4B279F504C5}" sibTransId="{3269FF97-0C18-4C0A-B2A0-03119241B530}"/>
    <dgm:cxn modelId="{211EB9BA-FF6B-409F-BB11-CF53F6330246}" type="presOf" srcId="{A5B6CBA2-E56C-4119-9323-57F2A620D64B}" destId="{AFB39F20-94C1-491C-8E11-E44410D670FC}" srcOrd="0" destOrd="0" presId="urn:microsoft.com/office/officeart/2018/2/layout/IconLabelDescriptionList"/>
    <dgm:cxn modelId="{7DEFEEBD-F547-4DA2-AE36-C9A0CC51DEB1}" type="presOf" srcId="{9C85BA08-7A51-4F0F-BF13-D342FD0B9371}" destId="{223DE0E6-0117-47C7-8FF6-FFC70ECEF005}" srcOrd="0" destOrd="0" presId="urn:microsoft.com/office/officeart/2018/2/layout/IconLabelDescriptionList"/>
    <dgm:cxn modelId="{6A445FC6-90EC-4AA1-8518-3CF0FC2477F2}" srcId="{164D0525-8693-41A1-8618-F145A08E07A8}" destId="{1E1BDE78-ECAE-4301-AD08-D86E73FA997E}" srcOrd="0" destOrd="0" parTransId="{6DF23180-9861-4DA7-B4B2-D0714500F179}" sibTransId="{B45EF75D-E595-43D6-B667-0915C31A4FAD}"/>
    <dgm:cxn modelId="{3A51AFDE-430D-453A-803C-1C8308CA83CA}" type="presOf" srcId="{164D0525-8693-41A1-8618-F145A08E07A8}" destId="{BEEC312E-C045-413F-9603-DB3AF7E6CFE9}" srcOrd="0" destOrd="0" presId="urn:microsoft.com/office/officeart/2018/2/layout/IconLabelDescriptionList"/>
    <dgm:cxn modelId="{E8B075E7-3D45-467E-8299-F5B55C0F143E}" type="presOf" srcId="{B84AEDC7-5D30-4089-816E-B78C7501D391}" destId="{AD77F1AE-C0C7-4346-96CF-32E2BF5E8708}" srcOrd="0" destOrd="0" presId="urn:microsoft.com/office/officeart/2018/2/layout/IconLabelDescriptionList"/>
    <dgm:cxn modelId="{28900BEA-AC08-46FE-8D5C-463E15215129}" type="presOf" srcId="{1E1BDE78-ECAE-4301-AD08-D86E73FA997E}" destId="{32FBA338-F4A9-442D-90F7-4D61C8D63B58}" srcOrd="0" destOrd="0" presId="urn:microsoft.com/office/officeart/2018/2/layout/IconLabelDescriptionList"/>
    <dgm:cxn modelId="{8C1A23EB-E2ED-4D72-B430-6A531D11CC26}" type="presOf" srcId="{B06E83AC-A24C-4E63-913D-0D4D85A29EC9}" destId="{FA0B944B-73B2-4A7E-99F7-F1F5892D1D1B}" srcOrd="0" destOrd="0" presId="urn:microsoft.com/office/officeart/2018/2/layout/IconLabelDescriptionList"/>
    <dgm:cxn modelId="{7F9E51F6-1A63-4E30-B97B-040B6B0B1230}" srcId="{95190F6A-92F4-4799-84F6-7824A20729F0}" destId="{B06E83AC-A24C-4E63-913D-0D4D85A29EC9}" srcOrd="0" destOrd="0" parTransId="{669332F9-68F7-4EC5-AFE8-63AFFCF6B1C3}" sibTransId="{964F2461-C94C-4474-AB89-8A5C0B74334F}"/>
    <dgm:cxn modelId="{780619E8-80AB-4582-BAEC-191AEF665192}" type="presParOf" srcId="{AFB39F20-94C1-491C-8E11-E44410D670FC}" destId="{98ECB7B5-BFBF-4E58-8038-6FC30E36376C}" srcOrd="0" destOrd="0" presId="urn:microsoft.com/office/officeart/2018/2/layout/IconLabelDescriptionList"/>
    <dgm:cxn modelId="{26997238-BAFA-4B01-A4DF-AF7A3A2A5E41}" type="presParOf" srcId="{98ECB7B5-BFBF-4E58-8038-6FC30E36376C}" destId="{C94C5F4C-2F23-492A-B9AF-37833F988651}" srcOrd="0" destOrd="0" presId="urn:microsoft.com/office/officeart/2018/2/layout/IconLabelDescriptionList"/>
    <dgm:cxn modelId="{C79B8F11-73B9-4F22-8F83-5C5FFB2D43BB}" type="presParOf" srcId="{98ECB7B5-BFBF-4E58-8038-6FC30E36376C}" destId="{490FCEF0-232F-4F28-8779-A18774079522}" srcOrd="1" destOrd="0" presId="urn:microsoft.com/office/officeart/2018/2/layout/IconLabelDescriptionList"/>
    <dgm:cxn modelId="{D4790732-D0E9-4DC3-ABAE-0F9EB3D37B3B}" type="presParOf" srcId="{98ECB7B5-BFBF-4E58-8038-6FC30E36376C}" destId="{AD77F1AE-C0C7-4346-96CF-32E2BF5E8708}" srcOrd="2" destOrd="0" presId="urn:microsoft.com/office/officeart/2018/2/layout/IconLabelDescriptionList"/>
    <dgm:cxn modelId="{AFB83707-BF5C-43B7-B5A4-C3957AA6D8B7}" type="presParOf" srcId="{98ECB7B5-BFBF-4E58-8038-6FC30E36376C}" destId="{E771E273-A923-4582-AB83-6982944FEE4A}" srcOrd="3" destOrd="0" presId="urn:microsoft.com/office/officeart/2018/2/layout/IconLabelDescriptionList"/>
    <dgm:cxn modelId="{0BA69EFC-6E8F-4839-8BAB-2F9BAA967C12}" type="presParOf" srcId="{98ECB7B5-BFBF-4E58-8038-6FC30E36376C}" destId="{8CF916FF-3551-41E9-A3A8-7DF02FD1C857}" srcOrd="4" destOrd="0" presId="urn:microsoft.com/office/officeart/2018/2/layout/IconLabelDescriptionList"/>
    <dgm:cxn modelId="{A6D1DFAA-5E71-4269-AE08-4320D9B8FC21}" type="presParOf" srcId="{AFB39F20-94C1-491C-8E11-E44410D670FC}" destId="{2139E3CE-90C9-461A-A305-400519D3AE34}" srcOrd="1" destOrd="0" presId="urn:microsoft.com/office/officeart/2018/2/layout/IconLabelDescriptionList"/>
    <dgm:cxn modelId="{99239611-B47B-4F40-AE7F-9CD36361503E}" type="presParOf" srcId="{AFB39F20-94C1-491C-8E11-E44410D670FC}" destId="{FD741FB4-105E-44F6-BF9C-9ED2446B99B9}" srcOrd="2" destOrd="0" presId="urn:microsoft.com/office/officeart/2018/2/layout/IconLabelDescriptionList"/>
    <dgm:cxn modelId="{F0828052-3D48-41F6-A870-F7ADBCEDD176}" type="presParOf" srcId="{FD741FB4-105E-44F6-BF9C-9ED2446B99B9}" destId="{DB88DE3F-8CC1-409E-B7B6-F46F67B3E5BC}" srcOrd="0" destOrd="0" presId="urn:microsoft.com/office/officeart/2018/2/layout/IconLabelDescriptionList"/>
    <dgm:cxn modelId="{627A83CD-38B5-486B-ADC3-8E5406942167}" type="presParOf" srcId="{FD741FB4-105E-44F6-BF9C-9ED2446B99B9}" destId="{9020A986-5CE2-4D84-A386-B483A4747A48}" srcOrd="1" destOrd="0" presId="urn:microsoft.com/office/officeart/2018/2/layout/IconLabelDescriptionList"/>
    <dgm:cxn modelId="{3DC0F305-B11D-47F5-84E8-59A29AA8F05B}" type="presParOf" srcId="{FD741FB4-105E-44F6-BF9C-9ED2446B99B9}" destId="{BBFD9898-6398-4ACD-8941-64F5C918DD4A}" srcOrd="2" destOrd="0" presId="urn:microsoft.com/office/officeart/2018/2/layout/IconLabelDescriptionList"/>
    <dgm:cxn modelId="{136C6ACE-124A-436F-8CA4-B12AF56D83F3}" type="presParOf" srcId="{FD741FB4-105E-44F6-BF9C-9ED2446B99B9}" destId="{5D25E6B0-CB26-4D22-9AAE-DE6C9D4A0611}" srcOrd="3" destOrd="0" presId="urn:microsoft.com/office/officeart/2018/2/layout/IconLabelDescriptionList"/>
    <dgm:cxn modelId="{EB275D34-48FC-4565-B62C-85CFA2C1D145}" type="presParOf" srcId="{FD741FB4-105E-44F6-BF9C-9ED2446B99B9}" destId="{FA0B944B-73B2-4A7E-99F7-F1F5892D1D1B}" srcOrd="4" destOrd="0" presId="urn:microsoft.com/office/officeart/2018/2/layout/IconLabelDescriptionList"/>
    <dgm:cxn modelId="{3DCC4AC5-D061-430F-9394-BD8855F1A91C}" type="presParOf" srcId="{AFB39F20-94C1-491C-8E11-E44410D670FC}" destId="{A752606D-0814-4F8A-A719-544F40D72B09}" srcOrd="3" destOrd="0" presId="urn:microsoft.com/office/officeart/2018/2/layout/IconLabelDescriptionList"/>
    <dgm:cxn modelId="{50845594-04CB-44CD-BE34-8A8D6183873F}" type="presParOf" srcId="{AFB39F20-94C1-491C-8E11-E44410D670FC}" destId="{8EA769EF-930D-4DA1-8A4A-0E5035E62072}" srcOrd="4" destOrd="0" presId="urn:microsoft.com/office/officeart/2018/2/layout/IconLabelDescriptionList"/>
    <dgm:cxn modelId="{DDCBB1E3-1051-4D7E-96A8-BD4435E9EEC8}" type="presParOf" srcId="{8EA769EF-930D-4DA1-8A4A-0E5035E62072}" destId="{38C9A67E-4DC1-446B-BFC8-FD76B8187155}" srcOrd="0" destOrd="0" presId="urn:microsoft.com/office/officeart/2018/2/layout/IconLabelDescriptionList"/>
    <dgm:cxn modelId="{59AEE6EC-D230-48E0-BF7C-3A65B3EA0D1F}" type="presParOf" srcId="{8EA769EF-930D-4DA1-8A4A-0E5035E62072}" destId="{79D303BF-CF3C-4108-8684-D82B2C23CC4B}" srcOrd="1" destOrd="0" presId="urn:microsoft.com/office/officeart/2018/2/layout/IconLabelDescriptionList"/>
    <dgm:cxn modelId="{E951D34A-ECBC-48BD-9234-18D5A10DAD56}" type="presParOf" srcId="{8EA769EF-930D-4DA1-8A4A-0E5035E62072}" destId="{821199B6-A986-44DC-A70D-C85CBC384CAB}" srcOrd="2" destOrd="0" presId="urn:microsoft.com/office/officeart/2018/2/layout/IconLabelDescriptionList"/>
    <dgm:cxn modelId="{78B2A4E4-DBB0-4604-B725-88016DCBB0E7}" type="presParOf" srcId="{8EA769EF-930D-4DA1-8A4A-0E5035E62072}" destId="{6D2BE2EE-389E-4947-A0A4-1834110561C2}" srcOrd="3" destOrd="0" presId="urn:microsoft.com/office/officeart/2018/2/layout/IconLabelDescriptionList"/>
    <dgm:cxn modelId="{9ACD453B-5D75-4C5A-9FB3-7A21C287CFC4}" type="presParOf" srcId="{8EA769EF-930D-4DA1-8A4A-0E5035E62072}" destId="{2EA6E17F-02F0-4FF7-82CB-9826DCBD5481}" srcOrd="4" destOrd="0" presId="urn:microsoft.com/office/officeart/2018/2/layout/IconLabelDescriptionList"/>
    <dgm:cxn modelId="{DF28A3FE-869B-4E1D-A386-86B1845EA13A}" type="presParOf" srcId="{AFB39F20-94C1-491C-8E11-E44410D670FC}" destId="{528FC064-9560-4F06-952C-92EA5D4A1D08}" srcOrd="5" destOrd="0" presId="urn:microsoft.com/office/officeart/2018/2/layout/IconLabelDescriptionList"/>
    <dgm:cxn modelId="{1380F512-7FA3-41E7-8FBE-EAFF7C0F9591}" type="presParOf" srcId="{AFB39F20-94C1-491C-8E11-E44410D670FC}" destId="{DC5FC6B8-43A6-4CC8-A439-8FB9192379BE}" srcOrd="6" destOrd="0" presId="urn:microsoft.com/office/officeart/2018/2/layout/IconLabelDescriptionList"/>
    <dgm:cxn modelId="{F7857276-397D-41B1-AD3E-54AD69215074}" type="presParOf" srcId="{DC5FC6B8-43A6-4CC8-A439-8FB9192379BE}" destId="{2C860A79-877C-447A-9BDD-78D7CEA8AA5A}" srcOrd="0" destOrd="0" presId="urn:microsoft.com/office/officeart/2018/2/layout/IconLabelDescriptionList"/>
    <dgm:cxn modelId="{54FBF0E3-4E70-41EC-8CEC-3FE00901E018}" type="presParOf" srcId="{DC5FC6B8-43A6-4CC8-A439-8FB9192379BE}" destId="{C48F9286-3760-4514-8B2E-CC55F7CE380A}" srcOrd="1" destOrd="0" presId="urn:microsoft.com/office/officeart/2018/2/layout/IconLabelDescriptionList"/>
    <dgm:cxn modelId="{00039F39-CFF3-4F87-9DED-795B83316B29}" type="presParOf" srcId="{DC5FC6B8-43A6-4CC8-A439-8FB9192379BE}" destId="{46586E6F-E20A-4B85-B247-687F3B19552F}" srcOrd="2" destOrd="0" presId="urn:microsoft.com/office/officeart/2018/2/layout/IconLabelDescriptionList"/>
    <dgm:cxn modelId="{771917BC-C365-4317-9AD8-667FF645D097}" type="presParOf" srcId="{DC5FC6B8-43A6-4CC8-A439-8FB9192379BE}" destId="{5371FBB4-0B19-4FD1-8410-20F3CCBFB4EC}" srcOrd="3" destOrd="0" presId="urn:microsoft.com/office/officeart/2018/2/layout/IconLabelDescriptionList"/>
    <dgm:cxn modelId="{7E7AD843-BB1D-45D9-A7D6-42CBE2D025FE}" type="presParOf" srcId="{DC5FC6B8-43A6-4CC8-A439-8FB9192379BE}" destId="{223DE0E6-0117-47C7-8FF6-FFC70ECEF005}" srcOrd="4" destOrd="0" presId="urn:microsoft.com/office/officeart/2018/2/layout/IconLabelDescriptionList"/>
    <dgm:cxn modelId="{F260EA9E-A01C-43D1-A37A-19D366902202}" type="presParOf" srcId="{AFB39F20-94C1-491C-8E11-E44410D670FC}" destId="{532185B1-0F41-4105-AFDA-FF8308F06947}" srcOrd="7" destOrd="0" presId="urn:microsoft.com/office/officeart/2018/2/layout/IconLabelDescriptionList"/>
    <dgm:cxn modelId="{3DCF8281-A30B-4ADA-AD00-D59F5C23484B}" type="presParOf" srcId="{AFB39F20-94C1-491C-8E11-E44410D670FC}" destId="{FCA8AC19-3760-4B7C-8679-1714A420FF78}" srcOrd="8" destOrd="0" presId="urn:microsoft.com/office/officeart/2018/2/layout/IconLabelDescriptionList"/>
    <dgm:cxn modelId="{BB789D7F-B28E-4842-AD20-DD0EC0DFE05B}" type="presParOf" srcId="{FCA8AC19-3760-4B7C-8679-1714A420FF78}" destId="{EE643232-7AD3-44C7-89B3-E5790BEEF0CD}" srcOrd="0" destOrd="0" presId="urn:microsoft.com/office/officeart/2018/2/layout/IconLabelDescriptionList"/>
    <dgm:cxn modelId="{CAC5D4B6-8BBF-4BBC-97AB-002874196AE3}" type="presParOf" srcId="{FCA8AC19-3760-4B7C-8679-1714A420FF78}" destId="{34C3E9F4-DBD6-4DFE-8D5F-EAC1570B7C75}" srcOrd="1" destOrd="0" presId="urn:microsoft.com/office/officeart/2018/2/layout/IconLabelDescriptionList"/>
    <dgm:cxn modelId="{6A82C878-79BB-4F97-9A75-914A861E2664}" type="presParOf" srcId="{FCA8AC19-3760-4B7C-8679-1714A420FF78}" destId="{BEEC312E-C045-413F-9603-DB3AF7E6CFE9}" srcOrd="2" destOrd="0" presId="urn:microsoft.com/office/officeart/2018/2/layout/IconLabelDescriptionList"/>
    <dgm:cxn modelId="{4CD96277-5BA1-41EE-B641-ECA7F1101589}" type="presParOf" srcId="{FCA8AC19-3760-4B7C-8679-1714A420FF78}" destId="{2DFF6F74-6256-444A-A289-373AEA793705}" srcOrd="3" destOrd="0" presId="urn:microsoft.com/office/officeart/2018/2/layout/IconLabelDescriptionList"/>
    <dgm:cxn modelId="{C1C2E191-2C2C-4EEA-B3E7-8B7667F7DA6C}" type="presParOf" srcId="{FCA8AC19-3760-4B7C-8679-1714A420FF78}" destId="{32FBA338-F4A9-442D-90F7-4D61C8D63B5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34BE4D7-9975-4CBF-9CF7-86E4F65D375A}" type="doc">
      <dgm:prSet loTypeId="urn:microsoft.com/office/officeart/2005/8/layout/process4" loCatId="process" qsTypeId="urn:microsoft.com/office/officeart/2005/8/quickstyle/simple2" qsCatId="simple" csTypeId="urn:microsoft.com/office/officeart/2005/8/colors/accent2_2" csCatId="accent2"/>
      <dgm:spPr/>
      <dgm:t>
        <a:bodyPr/>
        <a:lstStyle/>
        <a:p>
          <a:endParaRPr lang="en-US"/>
        </a:p>
      </dgm:t>
    </dgm:pt>
    <dgm:pt modelId="{2D36BA4F-5CE1-4CC0-9089-EF6153F93893}">
      <dgm:prSet/>
      <dgm:spPr/>
      <dgm:t>
        <a:bodyPr/>
        <a:lstStyle/>
        <a:p>
          <a:r>
            <a:rPr lang="en-IN" b="1"/>
            <a:t>Initialization</a:t>
          </a:r>
          <a:r>
            <a:rPr lang="en-IN"/>
            <a:t>:</a:t>
          </a:r>
          <a:endParaRPr lang="en-US"/>
        </a:p>
      </dgm:t>
    </dgm:pt>
    <dgm:pt modelId="{C079EED2-04E6-41A5-A2C9-571B0FD79523}" type="parTrans" cxnId="{40A21D24-500B-4F7B-9C23-149D0AAF3E40}">
      <dgm:prSet/>
      <dgm:spPr/>
      <dgm:t>
        <a:bodyPr/>
        <a:lstStyle/>
        <a:p>
          <a:endParaRPr lang="en-US"/>
        </a:p>
      </dgm:t>
    </dgm:pt>
    <dgm:pt modelId="{4837B88D-7CA0-4669-B666-0D5CA62AD3F4}" type="sibTrans" cxnId="{40A21D24-500B-4F7B-9C23-149D0AAF3E40}">
      <dgm:prSet/>
      <dgm:spPr/>
      <dgm:t>
        <a:bodyPr/>
        <a:lstStyle/>
        <a:p>
          <a:endParaRPr lang="en-US"/>
        </a:p>
      </dgm:t>
    </dgm:pt>
    <dgm:pt modelId="{3B2586C0-E361-4D9A-9A5D-44B36B61A7BD}">
      <dgm:prSet/>
      <dgm:spPr/>
      <dgm:t>
        <a:bodyPr/>
        <a:lstStyle/>
        <a:p>
          <a:r>
            <a:rPr lang="en-IN" dirty="0"/>
            <a:t>Pheromone levels are set uniformly on all edges (</a:t>
          </a:r>
          <a:r>
            <a:rPr lang="el-GR" dirty="0"/>
            <a:t>τ</a:t>
          </a:r>
          <a:r>
            <a:rPr lang="en-IN" dirty="0" err="1"/>
            <a:t>ij</a:t>
          </a:r>
          <a:r>
            <a:rPr lang="en-IN" dirty="0"/>
            <a:t>=1)</a:t>
          </a:r>
          <a:endParaRPr lang="en-US" dirty="0"/>
        </a:p>
      </dgm:t>
    </dgm:pt>
    <dgm:pt modelId="{F6E3F1E8-5124-499A-A64D-7AC740646FC0}" type="parTrans" cxnId="{104F2119-6E14-4B5A-9AF0-B65ECB2DBCD4}">
      <dgm:prSet/>
      <dgm:spPr/>
      <dgm:t>
        <a:bodyPr/>
        <a:lstStyle/>
        <a:p>
          <a:endParaRPr lang="en-US"/>
        </a:p>
      </dgm:t>
    </dgm:pt>
    <dgm:pt modelId="{58C8A69C-A084-4A0A-9857-17442F865C00}" type="sibTrans" cxnId="{104F2119-6E14-4B5A-9AF0-B65ECB2DBCD4}">
      <dgm:prSet/>
      <dgm:spPr/>
      <dgm:t>
        <a:bodyPr/>
        <a:lstStyle/>
        <a:p>
          <a:endParaRPr lang="en-US"/>
        </a:p>
      </dgm:t>
    </dgm:pt>
    <dgm:pt modelId="{2710FF5A-7C79-48D0-B3CD-46AF65FDFA27}">
      <dgm:prSet/>
      <dgm:spPr/>
      <dgm:t>
        <a:bodyPr/>
        <a:lstStyle/>
        <a:p>
          <a:r>
            <a:rPr lang="en-IN"/>
            <a:t>Parameters:</a:t>
          </a:r>
          <a:endParaRPr lang="en-US"/>
        </a:p>
      </dgm:t>
    </dgm:pt>
    <dgm:pt modelId="{7C724DE9-B545-46BE-9F95-3EC04624AB8C}" type="parTrans" cxnId="{569AB35E-7E7E-4291-8EB6-F3AAB694764C}">
      <dgm:prSet/>
      <dgm:spPr/>
      <dgm:t>
        <a:bodyPr/>
        <a:lstStyle/>
        <a:p>
          <a:endParaRPr lang="en-US"/>
        </a:p>
      </dgm:t>
    </dgm:pt>
    <dgm:pt modelId="{F1A93BFE-B2A3-406D-843E-82F5F135F162}" type="sibTrans" cxnId="{569AB35E-7E7E-4291-8EB6-F3AAB694764C}">
      <dgm:prSet/>
      <dgm:spPr/>
      <dgm:t>
        <a:bodyPr/>
        <a:lstStyle/>
        <a:p>
          <a:endParaRPr lang="en-US"/>
        </a:p>
      </dgm:t>
    </dgm:pt>
    <dgm:pt modelId="{2CE1BA42-4A87-48D4-8BA4-49E369AE110C}">
      <dgm:prSet/>
      <dgm:spPr/>
      <dgm:t>
        <a:bodyPr/>
        <a:lstStyle/>
        <a:p>
          <a:r>
            <a:rPr lang="el-GR"/>
            <a:t>α=1</a:t>
          </a:r>
          <a:r>
            <a:rPr lang="en-US"/>
            <a:t> </a:t>
          </a:r>
          <a:r>
            <a:rPr lang="el-GR"/>
            <a:t>(</a:t>
          </a:r>
          <a:r>
            <a:rPr lang="en-IN"/>
            <a:t>pheromone importance).</a:t>
          </a:r>
          <a:endParaRPr lang="en-US"/>
        </a:p>
      </dgm:t>
    </dgm:pt>
    <dgm:pt modelId="{A37B37C7-7093-445F-AD57-02571E18A923}" type="parTrans" cxnId="{F9C3A54B-47BD-4C4F-93CA-D048EAB6D0C2}">
      <dgm:prSet/>
      <dgm:spPr/>
      <dgm:t>
        <a:bodyPr/>
        <a:lstStyle/>
        <a:p>
          <a:endParaRPr lang="en-US"/>
        </a:p>
      </dgm:t>
    </dgm:pt>
    <dgm:pt modelId="{32FC7687-6FE8-4840-B50E-DCA8BB2BAABC}" type="sibTrans" cxnId="{F9C3A54B-47BD-4C4F-93CA-D048EAB6D0C2}">
      <dgm:prSet/>
      <dgm:spPr/>
      <dgm:t>
        <a:bodyPr/>
        <a:lstStyle/>
        <a:p>
          <a:endParaRPr lang="en-US"/>
        </a:p>
      </dgm:t>
    </dgm:pt>
    <dgm:pt modelId="{4A69E701-58FA-422A-BECE-C59AFCCC5FEF}">
      <dgm:prSet/>
      <dgm:spPr/>
      <dgm:t>
        <a:bodyPr/>
        <a:lstStyle/>
        <a:p>
          <a:r>
            <a:rPr lang="el-GR"/>
            <a:t>β=5</a:t>
          </a:r>
          <a:r>
            <a:rPr lang="en-US"/>
            <a:t>  </a:t>
          </a:r>
          <a:r>
            <a:rPr lang="el-GR"/>
            <a:t>(</a:t>
          </a:r>
          <a:r>
            <a:rPr lang="en-IN"/>
            <a:t>heuristic importance).</a:t>
          </a:r>
          <a:endParaRPr lang="en-US"/>
        </a:p>
      </dgm:t>
    </dgm:pt>
    <dgm:pt modelId="{AEE63B6F-4CA1-4905-9C20-EA43A4BA6CDD}" type="parTrans" cxnId="{835505BD-A7EF-4D08-98D0-C822BA02B7C1}">
      <dgm:prSet/>
      <dgm:spPr/>
      <dgm:t>
        <a:bodyPr/>
        <a:lstStyle/>
        <a:p>
          <a:endParaRPr lang="en-US"/>
        </a:p>
      </dgm:t>
    </dgm:pt>
    <dgm:pt modelId="{0386D829-31C0-4484-A991-D2761D49DFB8}" type="sibTrans" cxnId="{835505BD-A7EF-4D08-98D0-C822BA02B7C1}">
      <dgm:prSet/>
      <dgm:spPr/>
      <dgm:t>
        <a:bodyPr/>
        <a:lstStyle/>
        <a:p>
          <a:endParaRPr lang="en-US"/>
        </a:p>
      </dgm:t>
    </dgm:pt>
    <dgm:pt modelId="{03C7B5F5-CFF8-46E7-B4C6-C2C88D0E51F7}">
      <dgm:prSet/>
      <dgm:spPr/>
      <dgm:t>
        <a:bodyPr/>
        <a:lstStyle/>
        <a:p>
          <a:r>
            <a:rPr lang="el-GR"/>
            <a:t>ρ=0.5 (</a:t>
          </a:r>
          <a:r>
            <a:rPr lang="en-IN"/>
            <a:t>evaporation rate).</a:t>
          </a:r>
          <a:endParaRPr lang="en-US"/>
        </a:p>
      </dgm:t>
    </dgm:pt>
    <dgm:pt modelId="{FB1D673F-5FE0-420B-9353-6C21BB5D84B6}" type="parTrans" cxnId="{7C96EB81-F4FB-4E99-8350-DB045E6F5011}">
      <dgm:prSet/>
      <dgm:spPr/>
      <dgm:t>
        <a:bodyPr/>
        <a:lstStyle/>
        <a:p>
          <a:endParaRPr lang="en-US"/>
        </a:p>
      </dgm:t>
    </dgm:pt>
    <dgm:pt modelId="{D9B3FFFA-C0B7-4B2A-B9C2-9CE61B2111BD}" type="sibTrans" cxnId="{7C96EB81-F4FB-4E99-8350-DB045E6F5011}">
      <dgm:prSet/>
      <dgm:spPr/>
      <dgm:t>
        <a:bodyPr/>
        <a:lstStyle/>
        <a:p>
          <a:endParaRPr lang="en-US"/>
        </a:p>
      </dgm:t>
    </dgm:pt>
    <dgm:pt modelId="{34D31403-A231-459B-83B9-0534EBE7F839}" type="pres">
      <dgm:prSet presAssocID="{E34BE4D7-9975-4CBF-9CF7-86E4F65D375A}" presName="Name0" presStyleCnt="0">
        <dgm:presLayoutVars>
          <dgm:dir/>
          <dgm:animLvl val="lvl"/>
          <dgm:resizeHandles val="exact"/>
        </dgm:presLayoutVars>
      </dgm:prSet>
      <dgm:spPr/>
    </dgm:pt>
    <dgm:pt modelId="{47303EBD-D4A0-4042-A3A6-045956DF54C7}" type="pres">
      <dgm:prSet presAssocID="{2710FF5A-7C79-48D0-B3CD-46AF65FDFA27}" presName="boxAndChildren" presStyleCnt="0"/>
      <dgm:spPr/>
    </dgm:pt>
    <dgm:pt modelId="{8BABC00A-6DF1-44BB-8B03-26F47EA490A0}" type="pres">
      <dgm:prSet presAssocID="{2710FF5A-7C79-48D0-B3CD-46AF65FDFA27}" presName="parentTextBox" presStyleLbl="node1" presStyleIdx="0" presStyleCnt="3"/>
      <dgm:spPr/>
    </dgm:pt>
    <dgm:pt modelId="{7EA620BD-4D5F-49FA-B3D5-22C8A0FEA870}" type="pres">
      <dgm:prSet presAssocID="{2710FF5A-7C79-48D0-B3CD-46AF65FDFA27}" presName="entireBox" presStyleLbl="node1" presStyleIdx="0" presStyleCnt="3"/>
      <dgm:spPr/>
    </dgm:pt>
    <dgm:pt modelId="{50EF7FE9-A31D-44C0-9343-EC4612A3E7A7}" type="pres">
      <dgm:prSet presAssocID="{2710FF5A-7C79-48D0-B3CD-46AF65FDFA27}" presName="descendantBox" presStyleCnt="0"/>
      <dgm:spPr/>
    </dgm:pt>
    <dgm:pt modelId="{3400B1AE-F55E-4C03-A2E7-E432CF816266}" type="pres">
      <dgm:prSet presAssocID="{2CE1BA42-4A87-48D4-8BA4-49E369AE110C}" presName="childTextBox" presStyleLbl="fgAccFollowNode1" presStyleIdx="0" presStyleCnt="3">
        <dgm:presLayoutVars>
          <dgm:bulletEnabled val="1"/>
        </dgm:presLayoutVars>
      </dgm:prSet>
      <dgm:spPr/>
    </dgm:pt>
    <dgm:pt modelId="{82BCD986-A2A2-405C-9F63-0F22373C885F}" type="pres">
      <dgm:prSet presAssocID="{4A69E701-58FA-422A-BECE-C59AFCCC5FEF}" presName="childTextBox" presStyleLbl="fgAccFollowNode1" presStyleIdx="1" presStyleCnt="3">
        <dgm:presLayoutVars>
          <dgm:bulletEnabled val="1"/>
        </dgm:presLayoutVars>
      </dgm:prSet>
      <dgm:spPr/>
    </dgm:pt>
    <dgm:pt modelId="{F51F4B5A-C453-4BE4-8738-1C3C4E4D6635}" type="pres">
      <dgm:prSet presAssocID="{03C7B5F5-CFF8-46E7-B4C6-C2C88D0E51F7}" presName="childTextBox" presStyleLbl="fgAccFollowNode1" presStyleIdx="2" presStyleCnt="3">
        <dgm:presLayoutVars>
          <dgm:bulletEnabled val="1"/>
        </dgm:presLayoutVars>
      </dgm:prSet>
      <dgm:spPr/>
    </dgm:pt>
    <dgm:pt modelId="{BDCEC532-EADE-4496-83F3-FD41AC6E1F56}" type="pres">
      <dgm:prSet presAssocID="{58C8A69C-A084-4A0A-9857-17442F865C00}" presName="sp" presStyleCnt="0"/>
      <dgm:spPr/>
    </dgm:pt>
    <dgm:pt modelId="{F8B46A2E-BF1C-4EDB-BC24-6CE9EA77C1B9}" type="pres">
      <dgm:prSet presAssocID="{3B2586C0-E361-4D9A-9A5D-44B36B61A7BD}" presName="arrowAndChildren" presStyleCnt="0"/>
      <dgm:spPr/>
    </dgm:pt>
    <dgm:pt modelId="{5A4B52C1-1F75-4EE8-9643-E973BC4DE824}" type="pres">
      <dgm:prSet presAssocID="{3B2586C0-E361-4D9A-9A5D-44B36B61A7BD}" presName="parentTextArrow" presStyleLbl="node1" presStyleIdx="1" presStyleCnt="3"/>
      <dgm:spPr/>
    </dgm:pt>
    <dgm:pt modelId="{0D2134AA-6D14-4EB4-B6C2-E295C5041ED9}" type="pres">
      <dgm:prSet presAssocID="{4837B88D-7CA0-4669-B666-0D5CA62AD3F4}" presName="sp" presStyleCnt="0"/>
      <dgm:spPr/>
    </dgm:pt>
    <dgm:pt modelId="{49B9A267-333B-47E0-A097-DC1F96391495}" type="pres">
      <dgm:prSet presAssocID="{2D36BA4F-5CE1-4CC0-9089-EF6153F93893}" presName="arrowAndChildren" presStyleCnt="0"/>
      <dgm:spPr/>
    </dgm:pt>
    <dgm:pt modelId="{40052432-ED45-45C0-81E5-B1E26CC2D4B1}" type="pres">
      <dgm:prSet presAssocID="{2D36BA4F-5CE1-4CC0-9089-EF6153F93893}" presName="parentTextArrow" presStyleLbl="node1" presStyleIdx="2" presStyleCnt="3" custLinFactNeighborY="-8442"/>
      <dgm:spPr/>
    </dgm:pt>
  </dgm:ptLst>
  <dgm:cxnLst>
    <dgm:cxn modelId="{09DCB10B-97A5-4110-993A-1053A09CE379}" type="presOf" srcId="{03C7B5F5-CFF8-46E7-B4C6-C2C88D0E51F7}" destId="{F51F4B5A-C453-4BE4-8738-1C3C4E4D6635}" srcOrd="0" destOrd="0" presId="urn:microsoft.com/office/officeart/2005/8/layout/process4"/>
    <dgm:cxn modelId="{0909460F-153C-4262-93D2-643C8B8397E1}" type="presOf" srcId="{2D36BA4F-5CE1-4CC0-9089-EF6153F93893}" destId="{40052432-ED45-45C0-81E5-B1E26CC2D4B1}" srcOrd="0" destOrd="0" presId="urn:microsoft.com/office/officeart/2005/8/layout/process4"/>
    <dgm:cxn modelId="{104F2119-6E14-4B5A-9AF0-B65ECB2DBCD4}" srcId="{E34BE4D7-9975-4CBF-9CF7-86E4F65D375A}" destId="{3B2586C0-E361-4D9A-9A5D-44B36B61A7BD}" srcOrd="1" destOrd="0" parTransId="{F6E3F1E8-5124-499A-A64D-7AC740646FC0}" sibTransId="{58C8A69C-A084-4A0A-9857-17442F865C00}"/>
    <dgm:cxn modelId="{8623311E-119E-4840-8F17-27FBBC38E883}" type="presOf" srcId="{4A69E701-58FA-422A-BECE-C59AFCCC5FEF}" destId="{82BCD986-A2A2-405C-9F63-0F22373C885F}" srcOrd="0" destOrd="0" presId="urn:microsoft.com/office/officeart/2005/8/layout/process4"/>
    <dgm:cxn modelId="{40A21D24-500B-4F7B-9C23-149D0AAF3E40}" srcId="{E34BE4D7-9975-4CBF-9CF7-86E4F65D375A}" destId="{2D36BA4F-5CE1-4CC0-9089-EF6153F93893}" srcOrd="0" destOrd="0" parTransId="{C079EED2-04E6-41A5-A2C9-571B0FD79523}" sibTransId="{4837B88D-7CA0-4669-B666-0D5CA62AD3F4}"/>
    <dgm:cxn modelId="{569AB35E-7E7E-4291-8EB6-F3AAB694764C}" srcId="{E34BE4D7-9975-4CBF-9CF7-86E4F65D375A}" destId="{2710FF5A-7C79-48D0-B3CD-46AF65FDFA27}" srcOrd="2" destOrd="0" parTransId="{7C724DE9-B545-46BE-9F95-3EC04624AB8C}" sibTransId="{F1A93BFE-B2A3-406D-843E-82F5F135F162}"/>
    <dgm:cxn modelId="{B4AF6347-FEAD-4A3A-A6B1-0D74AD304B5F}" type="presOf" srcId="{E34BE4D7-9975-4CBF-9CF7-86E4F65D375A}" destId="{34D31403-A231-459B-83B9-0534EBE7F839}" srcOrd="0" destOrd="0" presId="urn:microsoft.com/office/officeart/2005/8/layout/process4"/>
    <dgm:cxn modelId="{F9C3A54B-47BD-4C4F-93CA-D048EAB6D0C2}" srcId="{2710FF5A-7C79-48D0-B3CD-46AF65FDFA27}" destId="{2CE1BA42-4A87-48D4-8BA4-49E369AE110C}" srcOrd="0" destOrd="0" parTransId="{A37B37C7-7093-445F-AD57-02571E18A923}" sibTransId="{32FC7687-6FE8-4840-B50E-DCA8BB2BAABC}"/>
    <dgm:cxn modelId="{7C96EB81-F4FB-4E99-8350-DB045E6F5011}" srcId="{2710FF5A-7C79-48D0-B3CD-46AF65FDFA27}" destId="{03C7B5F5-CFF8-46E7-B4C6-C2C88D0E51F7}" srcOrd="2" destOrd="0" parTransId="{FB1D673F-5FE0-420B-9353-6C21BB5D84B6}" sibTransId="{D9B3FFFA-C0B7-4B2A-B9C2-9CE61B2111BD}"/>
    <dgm:cxn modelId="{C0AB5991-0D94-4C63-A7BC-7CBFA2A526AE}" type="presOf" srcId="{2CE1BA42-4A87-48D4-8BA4-49E369AE110C}" destId="{3400B1AE-F55E-4C03-A2E7-E432CF816266}" srcOrd="0" destOrd="0" presId="urn:microsoft.com/office/officeart/2005/8/layout/process4"/>
    <dgm:cxn modelId="{5A1EA29E-10CE-45DB-AE3D-D4C4C56E953E}" type="presOf" srcId="{2710FF5A-7C79-48D0-B3CD-46AF65FDFA27}" destId="{8BABC00A-6DF1-44BB-8B03-26F47EA490A0}" srcOrd="0" destOrd="0" presId="urn:microsoft.com/office/officeart/2005/8/layout/process4"/>
    <dgm:cxn modelId="{D1605BA2-69AF-4775-BC23-D4027883E604}" type="presOf" srcId="{3B2586C0-E361-4D9A-9A5D-44B36B61A7BD}" destId="{5A4B52C1-1F75-4EE8-9643-E973BC4DE824}" srcOrd="0" destOrd="0" presId="urn:microsoft.com/office/officeart/2005/8/layout/process4"/>
    <dgm:cxn modelId="{835505BD-A7EF-4D08-98D0-C822BA02B7C1}" srcId="{2710FF5A-7C79-48D0-B3CD-46AF65FDFA27}" destId="{4A69E701-58FA-422A-BECE-C59AFCCC5FEF}" srcOrd="1" destOrd="0" parTransId="{AEE63B6F-4CA1-4905-9C20-EA43A4BA6CDD}" sibTransId="{0386D829-31C0-4484-A991-D2761D49DFB8}"/>
    <dgm:cxn modelId="{AE8541E8-3F4B-4AFF-8CDC-E460DE14FBC7}" type="presOf" srcId="{2710FF5A-7C79-48D0-B3CD-46AF65FDFA27}" destId="{7EA620BD-4D5F-49FA-B3D5-22C8A0FEA870}" srcOrd="1" destOrd="0" presId="urn:microsoft.com/office/officeart/2005/8/layout/process4"/>
    <dgm:cxn modelId="{84D4E3C6-997A-4857-B3C7-258D06E1566A}" type="presParOf" srcId="{34D31403-A231-459B-83B9-0534EBE7F839}" destId="{47303EBD-D4A0-4042-A3A6-045956DF54C7}" srcOrd="0" destOrd="0" presId="urn:microsoft.com/office/officeart/2005/8/layout/process4"/>
    <dgm:cxn modelId="{55128268-7E03-423B-AF98-E2882C3FF0D1}" type="presParOf" srcId="{47303EBD-D4A0-4042-A3A6-045956DF54C7}" destId="{8BABC00A-6DF1-44BB-8B03-26F47EA490A0}" srcOrd="0" destOrd="0" presId="urn:microsoft.com/office/officeart/2005/8/layout/process4"/>
    <dgm:cxn modelId="{C872AD33-AABD-4423-B4B8-BB5220F2FA46}" type="presParOf" srcId="{47303EBD-D4A0-4042-A3A6-045956DF54C7}" destId="{7EA620BD-4D5F-49FA-B3D5-22C8A0FEA870}" srcOrd="1" destOrd="0" presId="urn:microsoft.com/office/officeart/2005/8/layout/process4"/>
    <dgm:cxn modelId="{D448635D-64CA-4B72-A857-9B6C0D96FD4A}" type="presParOf" srcId="{47303EBD-D4A0-4042-A3A6-045956DF54C7}" destId="{50EF7FE9-A31D-44C0-9343-EC4612A3E7A7}" srcOrd="2" destOrd="0" presId="urn:microsoft.com/office/officeart/2005/8/layout/process4"/>
    <dgm:cxn modelId="{97E2B876-3098-45E0-8A8A-47E7207A97AB}" type="presParOf" srcId="{50EF7FE9-A31D-44C0-9343-EC4612A3E7A7}" destId="{3400B1AE-F55E-4C03-A2E7-E432CF816266}" srcOrd="0" destOrd="0" presId="urn:microsoft.com/office/officeart/2005/8/layout/process4"/>
    <dgm:cxn modelId="{7C049A8F-7F26-46E9-BF92-B830CFCB6AEB}" type="presParOf" srcId="{50EF7FE9-A31D-44C0-9343-EC4612A3E7A7}" destId="{82BCD986-A2A2-405C-9F63-0F22373C885F}" srcOrd="1" destOrd="0" presId="urn:microsoft.com/office/officeart/2005/8/layout/process4"/>
    <dgm:cxn modelId="{F81939E4-062C-472B-8714-E9E4A14E8C85}" type="presParOf" srcId="{50EF7FE9-A31D-44C0-9343-EC4612A3E7A7}" destId="{F51F4B5A-C453-4BE4-8738-1C3C4E4D6635}" srcOrd="2" destOrd="0" presId="urn:microsoft.com/office/officeart/2005/8/layout/process4"/>
    <dgm:cxn modelId="{73C37A6C-462B-4179-BDF0-FFEC866D8B0C}" type="presParOf" srcId="{34D31403-A231-459B-83B9-0534EBE7F839}" destId="{BDCEC532-EADE-4496-83F3-FD41AC6E1F56}" srcOrd="1" destOrd="0" presId="urn:microsoft.com/office/officeart/2005/8/layout/process4"/>
    <dgm:cxn modelId="{F7314C5F-C5D8-4D05-AB7E-6292F574D599}" type="presParOf" srcId="{34D31403-A231-459B-83B9-0534EBE7F839}" destId="{F8B46A2E-BF1C-4EDB-BC24-6CE9EA77C1B9}" srcOrd="2" destOrd="0" presId="urn:microsoft.com/office/officeart/2005/8/layout/process4"/>
    <dgm:cxn modelId="{D7609C41-00F6-4B71-B620-A3F4A17AB3E6}" type="presParOf" srcId="{F8B46A2E-BF1C-4EDB-BC24-6CE9EA77C1B9}" destId="{5A4B52C1-1F75-4EE8-9643-E973BC4DE824}" srcOrd="0" destOrd="0" presId="urn:microsoft.com/office/officeart/2005/8/layout/process4"/>
    <dgm:cxn modelId="{75DF0036-C278-41E8-8A1E-1837BF8415E8}" type="presParOf" srcId="{34D31403-A231-459B-83B9-0534EBE7F839}" destId="{0D2134AA-6D14-4EB4-B6C2-E295C5041ED9}" srcOrd="3" destOrd="0" presId="urn:microsoft.com/office/officeart/2005/8/layout/process4"/>
    <dgm:cxn modelId="{8C1CC7F9-FCC9-43D0-B05A-573599E1A9FA}" type="presParOf" srcId="{34D31403-A231-459B-83B9-0534EBE7F839}" destId="{49B9A267-333B-47E0-A097-DC1F96391495}" srcOrd="4" destOrd="0" presId="urn:microsoft.com/office/officeart/2005/8/layout/process4"/>
    <dgm:cxn modelId="{733C8894-9EAF-4B52-A059-AFF77F868A94}" type="presParOf" srcId="{49B9A267-333B-47E0-A097-DC1F96391495}" destId="{40052432-ED45-45C0-81E5-B1E26CC2D4B1}"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BE5000C-64E6-466A-BBE5-6F180DC7F14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9C6FCC8-8E96-4BD6-9BF7-0A3FEC9068C7}">
      <dgm:prSet/>
      <dgm:spPr/>
      <dgm:t>
        <a:bodyPr/>
        <a:lstStyle/>
        <a:p>
          <a:r>
            <a:rPr lang="en-US" dirty="0"/>
            <a:t>After several (100) iterations (by using python script ), the ACO algorithm identifies the best tour:</a:t>
          </a:r>
        </a:p>
      </dgm:t>
    </dgm:pt>
    <dgm:pt modelId="{7FB98A55-7AAF-4E36-B27B-007D494DEC21}" type="parTrans" cxnId="{F6479AD8-3192-4FD7-A235-045767ABC49D}">
      <dgm:prSet/>
      <dgm:spPr/>
      <dgm:t>
        <a:bodyPr/>
        <a:lstStyle/>
        <a:p>
          <a:endParaRPr lang="en-US"/>
        </a:p>
      </dgm:t>
    </dgm:pt>
    <dgm:pt modelId="{C465C06E-B991-416E-9E63-BF7E9783C9DE}" type="sibTrans" cxnId="{F6479AD8-3192-4FD7-A235-045767ABC49D}">
      <dgm:prSet/>
      <dgm:spPr/>
      <dgm:t>
        <a:bodyPr/>
        <a:lstStyle/>
        <a:p>
          <a:endParaRPr lang="en-US"/>
        </a:p>
      </dgm:t>
    </dgm:pt>
    <dgm:pt modelId="{059D404A-A4C8-4CD5-8E66-24A1C062C081}">
      <dgm:prSet custT="1"/>
      <dgm:spPr/>
      <dgm:t>
        <a:bodyPr/>
        <a:lstStyle/>
        <a:p>
          <a:r>
            <a:rPr lang="en-US" sz="1900" b="1" dirty="0"/>
            <a:t>Best Tour</a:t>
          </a:r>
          <a:r>
            <a:rPr lang="en-US" sz="1900" dirty="0"/>
            <a:t>: </a:t>
          </a:r>
          <a:r>
            <a:rPr lang="en-US" sz="2200" b="1" dirty="0"/>
            <a:t>[E → D → C → A → B→ E].  </a:t>
          </a:r>
        </a:p>
        <a:p>
          <a:r>
            <a:rPr lang="en-US" sz="2000" dirty="0"/>
            <a:t>Over multiple iterations, the pheromone levels on the optimal route will become stronger, guiding the ants to consistently choose this path, causing the ACO algorithm to converge towards it. </a:t>
          </a:r>
        </a:p>
      </dgm:t>
    </dgm:pt>
    <dgm:pt modelId="{C2F67BC0-3D2F-4AF9-A688-2495B0F9EE18}" type="parTrans" cxnId="{C3A3E5B8-7184-46A2-B13F-D3A4FE5055F7}">
      <dgm:prSet/>
      <dgm:spPr/>
      <dgm:t>
        <a:bodyPr/>
        <a:lstStyle/>
        <a:p>
          <a:endParaRPr lang="en-US"/>
        </a:p>
      </dgm:t>
    </dgm:pt>
    <dgm:pt modelId="{A6DAEDD3-127D-4CD0-A5D8-4946157B358E}" type="sibTrans" cxnId="{C3A3E5B8-7184-46A2-B13F-D3A4FE5055F7}">
      <dgm:prSet/>
      <dgm:spPr/>
      <dgm:t>
        <a:bodyPr/>
        <a:lstStyle/>
        <a:p>
          <a:endParaRPr lang="en-US"/>
        </a:p>
      </dgm:t>
    </dgm:pt>
    <dgm:pt modelId="{2FC79756-C238-4061-9BEC-68F9B32808CC}">
      <dgm:prSet/>
      <dgm:spPr/>
      <dgm:t>
        <a:bodyPr/>
        <a:lstStyle/>
        <a:p>
          <a:r>
            <a:rPr lang="en-US" b="1" dirty="0"/>
            <a:t>Shortest Path Length</a:t>
          </a:r>
          <a:r>
            <a:rPr lang="en-US" dirty="0"/>
            <a:t>: 9.</a:t>
          </a:r>
        </a:p>
      </dgm:t>
    </dgm:pt>
    <dgm:pt modelId="{6413E115-6E6A-40F3-B1EC-90BFB8F2BC20}" type="parTrans" cxnId="{41702F79-FBBC-4B1C-96E1-762E9B072224}">
      <dgm:prSet/>
      <dgm:spPr/>
      <dgm:t>
        <a:bodyPr/>
        <a:lstStyle/>
        <a:p>
          <a:endParaRPr lang="en-US"/>
        </a:p>
      </dgm:t>
    </dgm:pt>
    <dgm:pt modelId="{901B13F0-850B-4173-9832-5D115FA80905}" type="sibTrans" cxnId="{41702F79-FBBC-4B1C-96E1-762E9B072224}">
      <dgm:prSet/>
      <dgm:spPr/>
      <dgm:t>
        <a:bodyPr/>
        <a:lstStyle/>
        <a:p>
          <a:endParaRPr lang="en-US"/>
        </a:p>
      </dgm:t>
    </dgm:pt>
    <dgm:pt modelId="{556CBEFE-E0CB-4C5C-83A2-F45C00082476}">
      <dgm:prSet/>
      <dgm:spPr/>
      <dgm:t>
        <a:bodyPr/>
        <a:lstStyle/>
        <a:p>
          <a:r>
            <a:rPr lang="en-IN" dirty="0"/>
            <a:t>The shortest path that the ants travel is 9 starting from city E and travels back to same city.</a:t>
          </a:r>
          <a:endParaRPr lang="en-US" dirty="0"/>
        </a:p>
      </dgm:t>
    </dgm:pt>
    <dgm:pt modelId="{7F6FB146-05D8-4068-806D-2A7BD674506F}" type="parTrans" cxnId="{E5B65C8F-9A68-4737-A7F1-396064D828C4}">
      <dgm:prSet/>
      <dgm:spPr/>
      <dgm:t>
        <a:bodyPr/>
        <a:lstStyle/>
        <a:p>
          <a:endParaRPr lang="en-US"/>
        </a:p>
      </dgm:t>
    </dgm:pt>
    <dgm:pt modelId="{BC2DD379-4C5A-46B2-BF8B-92D8C5A6F599}" type="sibTrans" cxnId="{E5B65C8F-9A68-4737-A7F1-396064D828C4}">
      <dgm:prSet/>
      <dgm:spPr/>
      <dgm:t>
        <a:bodyPr/>
        <a:lstStyle/>
        <a:p>
          <a:endParaRPr lang="en-US"/>
        </a:p>
      </dgm:t>
    </dgm:pt>
    <dgm:pt modelId="{4A8BAF41-1E39-43FD-B8BB-4687279964C8}" type="pres">
      <dgm:prSet presAssocID="{8BE5000C-64E6-466A-BBE5-6F180DC7F148}" presName="vert0" presStyleCnt="0">
        <dgm:presLayoutVars>
          <dgm:dir/>
          <dgm:animOne val="branch"/>
          <dgm:animLvl val="lvl"/>
        </dgm:presLayoutVars>
      </dgm:prSet>
      <dgm:spPr/>
    </dgm:pt>
    <dgm:pt modelId="{5C09F8B7-5784-4248-8423-A44E823F52D3}" type="pres">
      <dgm:prSet presAssocID="{79C6FCC8-8E96-4BD6-9BF7-0A3FEC9068C7}" presName="thickLine" presStyleLbl="alignNode1" presStyleIdx="0" presStyleCnt="4"/>
      <dgm:spPr/>
    </dgm:pt>
    <dgm:pt modelId="{3E66AFED-399E-427E-983F-F95DC72BE706}" type="pres">
      <dgm:prSet presAssocID="{79C6FCC8-8E96-4BD6-9BF7-0A3FEC9068C7}" presName="horz1" presStyleCnt="0"/>
      <dgm:spPr/>
    </dgm:pt>
    <dgm:pt modelId="{9C281F4E-A2A0-4A1B-830F-C47B480948DF}" type="pres">
      <dgm:prSet presAssocID="{79C6FCC8-8E96-4BD6-9BF7-0A3FEC9068C7}" presName="tx1" presStyleLbl="revTx" presStyleIdx="0" presStyleCnt="4"/>
      <dgm:spPr/>
    </dgm:pt>
    <dgm:pt modelId="{E4BC370A-5B54-4EB5-A432-35DA45FF9A60}" type="pres">
      <dgm:prSet presAssocID="{79C6FCC8-8E96-4BD6-9BF7-0A3FEC9068C7}" presName="vert1" presStyleCnt="0"/>
      <dgm:spPr/>
    </dgm:pt>
    <dgm:pt modelId="{B5A49C2B-C202-400C-81B2-FAF4B66879DB}" type="pres">
      <dgm:prSet presAssocID="{059D404A-A4C8-4CD5-8E66-24A1C062C081}" presName="thickLine" presStyleLbl="alignNode1" presStyleIdx="1" presStyleCnt="4"/>
      <dgm:spPr/>
    </dgm:pt>
    <dgm:pt modelId="{EED55491-DE0A-47D7-B0B2-E9A2A9A0ECFD}" type="pres">
      <dgm:prSet presAssocID="{059D404A-A4C8-4CD5-8E66-24A1C062C081}" presName="horz1" presStyleCnt="0"/>
      <dgm:spPr/>
    </dgm:pt>
    <dgm:pt modelId="{59D1267D-C868-4E68-8D80-2D3BE2655771}" type="pres">
      <dgm:prSet presAssocID="{059D404A-A4C8-4CD5-8E66-24A1C062C081}" presName="tx1" presStyleLbl="revTx" presStyleIdx="1" presStyleCnt="4" custScaleY="239691"/>
      <dgm:spPr/>
    </dgm:pt>
    <dgm:pt modelId="{6172C48A-92E6-4F46-B809-2A57A09ED9F2}" type="pres">
      <dgm:prSet presAssocID="{059D404A-A4C8-4CD5-8E66-24A1C062C081}" presName="vert1" presStyleCnt="0"/>
      <dgm:spPr/>
    </dgm:pt>
    <dgm:pt modelId="{98622D73-1777-4C65-B272-6C29CF8A0E3B}" type="pres">
      <dgm:prSet presAssocID="{2FC79756-C238-4061-9BEC-68F9B32808CC}" presName="thickLine" presStyleLbl="alignNode1" presStyleIdx="2" presStyleCnt="4"/>
      <dgm:spPr/>
    </dgm:pt>
    <dgm:pt modelId="{4D110169-3D6E-4393-BB7F-0F85DD7421F4}" type="pres">
      <dgm:prSet presAssocID="{2FC79756-C238-4061-9BEC-68F9B32808CC}" presName="horz1" presStyleCnt="0"/>
      <dgm:spPr/>
    </dgm:pt>
    <dgm:pt modelId="{A18821A9-E785-48EF-8653-1B162E8C56BE}" type="pres">
      <dgm:prSet presAssocID="{2FC79756-C238-4061-9BEC-68F9B32808CC}" presName="tx1" presStyleLbl="revTx" presStyleIdx="2" presStyleCnt="4"/>
      <dgm:spPr/>
    </dgm:pt>
    <dgm:pt modelId="{83035D36-61E9-4799-84AE-69A7F1B10856}" type="pres">
      <dgm:prSet presAssocID="{2FC79756-C238-4061-9BEC-68F9B32808CC}" presName="vert1" presStyleCnt="0"/>
      <dgm:spPr/>
    </dgm:pt>
    <dgm:pt modelId="{8E9B734B-D63B-4B6E-9264-FB2E64DF1E8F}" type="pres">
      <dgm:prSet presAssocID="{556CBEFE-E0CB-4C5C-83A2-F45C00082476}" presName="thickLine" presStyleLbl="alignNode1" presStyleIdx="3" presStyleCnt="4"/>
      <dgm:spPr/>
    </dgm:pt>
    <dgm:pt modelId="{66E1560B-3C85-4289-A19D-661759E039BD}" type="pres">
      <dgm:prSet presAssocID="{556CBEFE-E0CB-4C5C-83A2-F45C00082476}" presName="horz1" presStyleCnt="0"/>
      <dgm:spPr/>
    </dgm:pt>
    <dgm:pt modelId="{3DB5409C-93FB-42DF-8D61-2154F85688EE}" type="pres">
      <dgm:prSet presAssocID="{556CBEFE-E0CB-4C5C-83A2-F45C00082476}" presName="tx1" presStyleLbl="revTx" presStyleIdx="3" presStyleCnt="4"/>
      <dgm:spPr/>
    </dgm:pt>
    <dgm:pt modelId="{60415D7C-AC5E-44CC-9745-DB521C96B5AA}" type="pres">
      <dgm:prSet presAssocID="{556CBEFE-E0CB-4C5C-83A2-F45C00082476}" presName="vert1" presStyleCnt="0"/>
      <dgm:spPr/>
    </dgm:pt>
  </dgm:ptLst>
  <dgm:cxnLst>
    <dgm:cxn modelId="{2A394006-4D19-432B-8E03-06E88BB9A87A}" type="presOf" srcId="{059D404A-A4C8-4CD5-8E66-24A1C062C081}" destId="{59D1267D-C868-4E68-8D80-2D3BE2655771}" srcOrd="0" destOrd="0" presId="urn:microsoft.com/office/officeart/2008/layout/LinedList"/>
    <dgm:cxn modelId="{C31EDC3A-8C00-4AF5-98A4-956ACBE44B67}" type="presOf" srcId="{2FC79756-C238-4061-9BEC-68F9B32808CC}" destId="{A18821A9-E785-48EF-8653-1B162E8C56BE}" srcOrd="0" destOrd="0" presId="urn:microsoft.com/office/officeart/2008/layout/LinedList"/>
    <dgm:cxn modelId="{D2835640-0534-4DD4-BC85-51A807298AF1}" type="presOf" srcId="{79C6FCC8-8E96-4BD6-9BF7-0A3FEC9068C7}" destId="{9C281F4E-A2A0-4A1B-830F-C47B480948DF}" srcOrd="0" destOrd="0" presId="urn:microsoft.com/office/officeart/2008/layout/LinedList"/>
    <dgm:cxn modelId="{C2C63E5D-A9BC-42AA-ADD2-047469B8692C}" type="presOf" srcId="{8BE5000C-64E6-466A-BBE5-6F180DC7F148}" destId="{4A8BAF41-1E39-43FD-B8BB-4687279964C8}" srcOrd="0" destOrd="0" presId="urn:microsoft.com/office/officeart/2008/layout/LinedList"/>
    <dgm:cxn modelId="{41702F79-FBBC-4B1C-96E1-762E9B072224}" srcId="{8BE5000C-64E6-466A-BBE5-6F180DC7F148}" destId="{2FC79756-C238-4061-9BEC-68F9B32808CC}" srcOrd="2" destOrd="0" parTransId="{6413E115-6E6A-40F3-B1EC-90BFB8F2BC20}" sibTransId="{901B13F0-850B-4173-9832-5D115FA80905}"/>
    <dgm:cxn modelId="{E5B65C8F-9A68-4737-A7F1-396064D828C4}" srcId="{8BE5000C-64E6-466A-BBE5-6F180DC7F148}" destId="{556CBEFE-E0CB-4C5C-83A2-F45C00082476}" srcOrd="3" destOrd="0" parTransId="{7F6FB146-05D8-4068-806D-2A7BD674506F}" sibTransId="{BC2DD379-4C5A-46B2-BF8B-92D8C5A6F599}"/>
    <dgm:cxn modelId="{D75C919B-4287-41E0-9C9E-CEDA3880DE35}" type="presOf" srcId="{556CBEFE-E0CB-4C5C-83A2-F45C00082476}" destId="{3DB5409C-93FB-42DF-8D61-2154F85688EE}" srcOrd="0" destOrd="0" presId="urn:microsoft.com/office/officeart/2008/layout/LinedList"/>
    <dgm:cxn modelId="{C3A3E5B8-7184-46A2-B13F-D3A4FE5055F7}" srcId="{8BE5000C-64E6-466A-BBE5-6F180DC7F148}" destId="{059D404A-A4C8-4CD5-8E66-24A1C062C081}" srcOrd="1" destOrd="0" parTransId="{C2F67BC0-3D2F-4AF9-A688-2495B0F9EE18}" sibTransId="{A6DAEDD3-127D-4CD0-A5D8-4946157B358E}"/>
    <dgm:cxn modelId="{F6479AD8-3192-4FD7-A235-045767ABC49D}" srcId="{8BE5000C-64E6-466A-BBE5-6F180DC7F148}" destId="{79C6FCC8-8E96-4BD6-9BF7-0A3FEC9068C7}" srcOrd="0" destOrd="0" parTransId="{7FB98A55-7AAF-4E36-B27B-007D494DEC21}" sibTransId="{C465C06E-B991-416E-9E63-BF7E9783C9DE}"/>
    <dgm:cxn modelId="{F02C7944-C3F2-4683-B919-4682CFD46352}" type="presParOf" srcId="{4A8BAF41-1E39-43FD-B8BB-4687279964C8}" destId="{5C09F8B7-5784-4248-8423-A44E823F52D3}" srcOrd="0" destOrd="0" presId="urn:microsoft.com/office/officeart/2008/layout/LinedList"/>
    <dgm:cxn modelId="{B4758E5E-BDE6-492C-8872-BB0A0F61C118}" type="presParOf" srcId="{4A8BAF41-1E39-43FD-B8BB-4687279964C8}" destId="{3E66AFED-399E-427E-983F-F95DC72BE706}" srcOrd="1" destOrd="0" presId="urn:microsoft.com/office/officeart/2008/layout/LinedList"/>
    <dgm:cxn modelId="{5572356E-3A17-423D-AD23-01ECE2DAD9EF}" type="presParOf" srcId="{3E66AFED-399E-427E-983F-F95DC72BE706}" destId="{9C281F4E-A2A0-4A1B-830F-C47B480948DF}" srcOrd="0" destOrd="0" presId="urn:microsoft.com/office/officeart/2008/layout/LinedList"/>
    <dgm:cxn modelId="{ABA73434-50B9-4CE8-8A50-9F7713A17F5F}" type="presParOf" srcId="{3E66AFED-399E-427E-983F-F95DC72BE706}" destId="{E4BC370A-5B54-4EB5-A432-35DA45FF9A60}" srcOrd="1" destOrd="0" presId="urn:microsoft.com/office/officeart/2008/layout/LinedList"/>
    <dgm:cxn modelId="{6B2CD48F-0C97-46D1-BA8D-BFC262A2E79A}" type="presParOf" srcId="{4A8BAF41-1E39-43FD-B8BB-4687279964C8}" destId="{B5A49C2B-C202-400C-81B2-FAF4B66879DB}" srcOrd="2" destOrd="0" presId="urn:microsoft.com/office/officeart/2008/layout/LinedList"/>
    <dgm:cxn modelId="{E39327C5-9553-4B6A-A921-2EEBCAC791E8}" type="presParOf" srcId="{4A8BAF41-1E39-43FD-B8BB-4687279964C8}" destId="{EED55491-DE0A-47D7-B0B2-E9A2A9A0ECFD}" srcOrd="3" destOrd="0" presId="urn:microsoft.com/office/officeart/2008/layout/LinedList"/>
    <dgm:cxn modelId="{4AAB65EA-9A85-4B88-9A4D-F93A04837E6C}" type="presParOf" srcId="{EED55491-DE0A-47D7-B0B2-E9A2A9A0ECFD}" destId="{59D1267D-C868-4E68-8D80-2D3BE2655771}" srcOrd="0" destOrd="0" presId="urn:microsoft.com/office/officeart/2008/layout/LinedList"/>
    <dgm:cxn modelId="{3A6F6735-553F-457D-A09A-01D27F96E630}" type="presParOf" srcId="{EED55491-DE0A-47D7-B0B2-E9A2A9A0ECFD}" destId="{6172C48A-92E6-4F46-B809-2A57A09ED9F2}" srcOrd="1" destOrd="0" presId="urn:microsoft.com/office/officeart/2008/layout/LinedList"/>
    <dgm:cxn modelId="{6D0EBECD-81BE-4C1B-B612-3ADBDC5A760F}" type="presParOf" srcId="{4A8BAF41-1E39-43FD-B8BB-4687279964C8}" destId="{98622D73-1777-4C65-B272-6C29CF8A0E3B}" srcOrd="4" destOrd="0" presId="urn:microsoft.com/office/officeart/2008/layout/LinedList"/>
    <dgm:cxn modelId="{6853E337-C983-410E-870E-234D7C0B3574}" type="presParOf" srcId="{4A8BAF41-1E39-43FD-B8BB-4687279964C8}" destId="{4D110169-3D6E-4393-BB7F-0F85DD7421F4}" srcOrd="5" destOrd="0" presId="urn:microsoft.com/office/officeart/2008/layout/LinedList"/>
    <dgm:cxn modelId="{1A999342-D380-4CEA-9801-0DBEF0B7DB0C}" type="presParOf" srcId="{4D110169-3D6E-4393-BB7F-0F85DD7421F4}" destId="{A18821A9-E785-48EF-8653-1B162E8C56BE}" srcOrd="0" destOrd="0" presId="urn:microsoft.com/office/officeart/2008/layout/LinedList"/>
    <dgm:cxn modelId="{52F60C65-788C-45EF-867C-30C71C2CA42A}" type="presParOf" srcId="{4D110169-3D6E-4393-BB7F-0F85DD7421F4}" destId="{83035D36-61E9-4799-84AE-69A7F1B10856}" srcOrd="1" destOrd="0" presId="urn:microsoft.com/office/officeart/2008/layout/LinedList"/>
    <dgm:cxn modelId="{80DB649C-EB3D-40FF-A022-5EF7FD3DB77D}" type="presParOf" srcId="{4A8BAF41-1E39-43FD-B8BB-4687279964C8}" destId="{8E9B734B-D63B-4B6E-9264-FB2E64DF1E8F}" srcOrd="6" destOrd="0" presId="urn:microsoft.com/office/officeart/2008/layout/LinedList"/>
    <dgm:cxn modelId="{BFDFDFDB-BE1B-4275-B82D-AB3E0397B8F3}" type="presParOf" srcId="{4A8BAF41-1E39-43FD-B8BB-4687279964C8}" destId="{66E1560B-3C85-4289-A19D-661759E039BD}" srcOrd="7" destOrd="0" presId="urn:microsoft.com/office/officeart/2008/layout/LinedList"/>
    <dgm:cxn modelId="{59BB1F25-1407-4D2C-BBEB-C1894D920256}" type="presParOf" srcId="{66E1560B-3C85-4289-A19D-661759E039BD}" destId="{3DB5409C-93FB-42DF-8D61-2154F85688EE}" srcOrd="0" destOrd="0" presId="urn:microsoft.com/office/officeart/2008/layout/LinedList"/>
    <dgm:cxn modelId="{448A7104-30BB-4635-BE7E-0276798688BA}" type="presParOf" srcId="{66E1560B-3C85-4289-A19D-661759E039BD}" destId="{60415D7C-AC5E-44CC-9745-DB521C96B5A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DD4B4EA-3116-4F7B-9BA5-EEE7D1060C79}" type="doc">
      <dgm:prSet loTypeId="urn:microsoft.com/office/officeart/2005/8/layout/hierarchy1" loCatId="hierarchy" qsTypeId="urn:microsoft.com/office/officeart/2005/8/quickstyle/simple4" qsCatId="simple" csTypeId="urn:microsoft.com/office/officeart/2005/8/colors/accent3_2" csCatId="accent3" phldr="1"/>
      <dgm:spPr/>
      <dgm:t>
        <a:bodyPr/>
        <a:lstStyle/>
        <a:p>
          <a:endParaRPr lang="en-US"/>
        </a:p>
      </dgm:t>
    </dgm:pt>
    <dgm:pt modelId="{08914532-DE8D-423A-8D4F-44C1D6DE23C0}">
      <dgm:prSet/>
      <dgm:spPr/>
      <dgm:t>
        <a:bodyPr/>
        <a:lstStyle/>
        <a:p>
          <a:pPr>
            <a:lnSpc>
              <a:spcPct val="100000"/>
            </a:lnSpc>
          </a:pPr>
          <a:r>
            <a:rPr lang="en-US" b="0" i="0" baseline="0" dirty="0"/>
            <a:t>This step-by-step process illustrates how ACO uses probabilistic decision-making and pheromone updates to iteratively improve solutions. For the TSP, ACO effectively balances exploration of new routes and exploitation of known good paths, converging to a near-optimal solution. This adaptability and efficiency make ACO a preferred approach for solving complex combinatorial problems.</a:t>
          </a:r>
          <a:endParaRPr lang="en-US" dirty="0"/>
        </a:p>
      </dgm:t>
    </dgm:pt>
    <dgm:pt modelId="{9BB58E7C-82A4-4130-8315-F6972A1680AE}" type="parTrans" cxnId="{2C031E00-5FC5-4A4F-80A6-331986D20CA6}">
      <dgm:prSet/>
      <dgm:spPr/>
      <dgm:t>
        <a:bodyPr/>
        <a:lstStyle/>
        <a:p>
          <a:endParaRPr lang="en-US"/>
        </a:p>
      </dgm:t>
    </dgm:pt>
    <dgm:pt modelId="{531ACF06-1409-4E1F-9667-EB5198A7A9E5}" type="sibTrans" cxnId="{2C031E00-5FC5-4A4F-80A6-331986D20CA6}">
      <dgm:prSet/>
      <dgm:spPr/>
      <dgm:t>
        <a:bodyPr/>
        <a:lstStyle/>
        <a:p>
          <a:pPr>
            <a:lnSpc>
              <a:spcPct val="100000"/>
            </a:lnSpc>
          </a:pPr>
          <a:endParaRPr lang="en-US"/>
        </a:p>
      </dgm:t>
    </dgm:pt>
    <dgm:pt modelId="{C6536396-6FF5-4097-A2D3-74B713D31FC2}">
      <dgm:prSet/>
      <dgm:spPr/>
      <dgm:t>
        <a:bodyPr/>
        <a:lstStyle/>
        <a:p>
          <a:pPr>
            <a:lnSpc>
              <a:spcPct val="100000"/>
            </a:lnSpc>
          </a:pPr>
          <a:r>
            <a:rPr lang="en-US" dirty="0"/>
            <a:t>Ant Colony Optimization (ACO) is a powerful and versatile algorithm inspired by the natural foraging behavior of ants. It has become a cornerstone in solving combinatorial optimization problems due to its ability to explore complex solution spaces efficiently while adapting dynamically to changes</a:t>
          </a:r>
        </a:p>
      </dgm:t>
    </dgm:pt>
    <dgm:pt modelId="{06029262-6344-466E-8416-BD779371A32C}" type="parTrans" cxnId="{17A64701-C20B-4448-B1D1-2644F3B56A64}">
      <dgm:prSet/>
      <dgm:spPr/>
      <dgm:t>
        <a:bodyPr/>
        <a:lstStyle/>
        <a:p>
          <a:endParaRPr lang="en-US"/>
        </a:p>
      </dgm:t>
    </dgm:pt>
    <dgm:pt modelId="{65C5E416-5318-42A0-A839-CA3D527D4FAC}" type="sibTrans" cxnId="{17A64701-C20B-4448-B1D1-2644F3B56A64}">
      <dgm:prSet/>
      <dgm:spPr/>
      <dgm:t>
        <a:bodyPr/>
        <a:lstStyle/>
        <a:p>
          <a:endParaRPr lang="en-US"/>
        </a:p>
      </dgm:t>
    </dgm:pt>
    <dgm:pt modelId="{687D6725-A610-40F9-86CF-0E03DE46704B}" type="pres">
      <dgm:prSet presAssocID="{FDD4B4EA-3116-4F7B-9BA5-EEE7D1060C79}" presName="hierChild1" presStyleCnt="0">
        <dgm:presLayoutVars>
          <dgm:chPref val="1"/>
          <dgm:dir/>
          <dgm:animOne val="branch"/>
          <dgm:animLvl val="lvl"/>
          <dgm:resizeHandles/>
        </dgm:presLayoutVars>
      </dgm:prSet>
      <dgm:spPr/>
    </dgm:pt>
    <dgm:pt modelId="{9F949768-A30B-464D-A992-080280A4FAFB}" type="pres">
      <dgm:prSet presAssocID="{08914532-DE8D-423A-8D4F-44C1D6DE23C0}" presName="hierRoot1" presStyleCnt="0"/>
      <dgm:spPr/>
    </dgm:pt>
    <dgm:pt modelId="{400B8B16-FBF3-4BD2-A5E0-7E5DCE30B6E2}" type="pres">
      <dgm:prSet presAssocID="{08914532-DE8D-423A-8D4F-44C1D6DE23C0}" presName="composite" presStyleCnt="0"/>
      <dgm:spPr/>
    </dgm:pt>
    <dgm:pt modelId="{77C3879D-76B0-48F8-8823-2FD39A6D665B}" type="pres">
      <dgm:prSet presAssocID="{08914532-DE8D-423A-8D4F-44C1D6DE23C0}" presName="background" presStyleLbl="node0" presStyleIdx="0" presStyleCnt="2"/>
      <dgm:spPr/>
    </dgm:pt>
    <dgm:pt modelId="{C14CDA94-9CD3-4917-A017-89FE9D32798C}" type="pres">
      <dgm:prSet presAssocID="{08914532-DE8D-423A-8D4F-44C1D6DE23C0}" presName="text" presStyleLbl="fgAcc0" presStyleIdx="0" presStyleCnt="2">
        <dgm:presLayoutVars>
          <dgm:chPref val="3"/>
        </dgm:presLayoutVars>
      </dgm:prSet>
      <dgm:spPr/>
    </dgm:pt>
    <dgm:pt modelId="{ACD7F361-AB84-489F-8CB1-CBB553AA90A2}" type="pres">
      <dgm:prSet presAssocID="{08914532-DE8D-423A-8D4F-44C1D6DE23C0}" presName="hierChild2" presStyleCnt="0"/>
      <dgm:spPr/>
    </dgm:pt>
    <dgm:pt modelId="{46E61C50-915D-4A31-8CFC-99C84A9776C1}" type="pres">
      <dgm:prSet presAssocID="{C6536396-6FF5-4097-A2D3-74B713D31FC2}" presName="hierRoot1" presStyleCnt="0"/>
      <dgm:spPr/>
    </dgm:pt>
    <dgm:pt modelId="{CB555866-952C-4B43-805D-41AA3439997D}" type="pres">
      <dgm:prSet presAssocID="{C6536396-6FF5-4097-A2D3-74B713D31FC2}" presName="composite" presStyleCnt="0"/>
      <dgm:spPr/>
    </dgm:pt>
    <dgm:pt modelId="{FD8C33BE-D3AF-44DB-AAA2-439BA376F807}" type="pres">
      <dgm:prSet presAssocID="{C6536396-6FF5-4097-A2D3-74B713D31FC2}" presName="background" presStyleLbl="node0" presStyleIdx="1" presStyleCnt="2"/>
      <dgm:spPr/>
    </dgm:pt>
    <dgm:pt modelId="{F8A45F4A-D99E-4DE2-B261-F41A88EB0785}" type="pres">
      <dgm:prSet presAssocID="{C6536396-6FF5-4097-A2D3-74B713D31FC2}" presName="text" presStyleLbl="fgAcc0" presStyleIdx="1" presStyleCnt="2">
        <dgm:presLayoutVars>
          <dgm:chPref val="3"/>
        </dgm:presLayoutVars>
      </dgm:prSet>
      <dgm:spPr/>
    </dgm:pt>
    <dgm:pt modelId="{381C26F6-2B7D-4281-9628-30758B620479}" type="pres">
      <dgm:prSet presAssocID="{C6536396-6FF5-4097-A2D3-74B713D31FC2}" presName="hierChild2" presStyleCnt="0"/>
      <dgm:spPr/>
    </dgm:pt>
  </dgm:ptLst>
  <dgm:cxnLst>
    <dgm:cxn modelId="{2C031E00-5FC5-4A4F-80A6-331986D20CA6}" srcId="{FDD4B4EA-3116-4F7B-9BA5-EEE7D1060C79}" destId="{08914532-DE8D-423A-8D4F-44C1D6DE23C0}" srcOrd="0" destOrd="0" parTransId="{9BB58E7C-82A4-4130-8315-F6972A1680AE}" sibTransId="{531ACF06-1409-4E1F-9667-EB5198A7A9E5}"/>
    <dgm:cxn modelId="{17A64701-C20B-4448-B1D1-2644F3B56A64}" srcId="{FDD4B4EA-3116-4F7B-9BA5-EEE7D1060C79}" destId="{C6536396-6FF5-4097-A2D3-74B713D31FC2}" srcOrd="1" destOrd="0" parTransId="{06029262-6344-466E-8416-BD779371A32C}" sibTransId="{65C5E416-5318-42A0-A839-CA3D527D4FAC}"/>
    <dgm:cxn modelId="{1008EF0D-C231-4C5E-9277-B7DC3EB5A9BA}" type="presOf" srcId="{FDD4B4EA-3116-4F7B-9BA5-EEE7D1060C79}" destId="{687D6725-A610-40F9-86CF-0E03DE46704B}" srcOrd="0" destOrd="0" presId="urn:microsoft.com/office/officeart/2005/8/layout/hierarchy1"/>
    <dgm:cxn modelId="{91AB392E-1FE4-4F1F-A532-0EFC96558406}" type="presOf" srcId="{08914532-DE8D-423A-8D4F-44C1D6DE23C0}" destId="{C14CDA94-9CD3-4917-A017-89FE9D32798C}" srcOrd="0" destOrd="0" presId="urn:microsoft.com/office/officeart/2005/8/layout/hierarchy1"/>
    <dgm:cxn modelId="{C37CD381-DD28-4ECB-B444-ABE6C74072C2}" type="presOf" srcId="{C6536396-6FF5-4097-A2D3-74B713D31FC2}" destId="{F8A45F4A-D99E-4DE2-B261-F41A88EB0785}" srcOrd="0" destOrd="0" presId="urn:microsoft.com/office/officeart/2005/8/layout/hierarchy1"/>
    <dgm:cxn modelId="{F477CBE2-568B-4630-AB1E-B7DD5C0213BD}" type="presParOf" srcId="{687D6725-A610-40F9-86CF-0E03DE46704B}" destId="{9F949768-A30B-464D-A992-080280A4FAFB}" srcOrd="0" destOrd="0" presId="urn:microsoft.com/office/officeart/2005/8/layout/hierarchy1"/>
    <dgm:cxn modelId="{6F565884-96EB-4FB5-BC03-00B49D07B967}" type="presParOf" srcId="{9F949768-A30B-464D-A992-080280A4FAFB}" destId="{400B8B16-FBF3-4BD2-A5E0-7E5DCE30B6E2}" srcOrd="0" destOrd="0" presId="urn:microsoft.com/office/officeart/2005/8/layout/hierarchy1"/>
    <dgm:cxn modelId="{473007D3-B677-4E5C-9056-1DBCF9A4AA9D}" type="presParOf" srcId="{400B8B16-FBF3-4BD2-A5E0-7E5DCE30B6E2}" destId="{77C3879D-76B0-48F8-8823-2FD39A6D665B}" srcOrd="0" destOrd="0" presId="urn:microsoft.com/office/officeart/2005/8/layout/hierarchy1"/>
    <dgm:cxn modelId="{51F60AC0-4AC0-4625-AE50-A2DF0F31E12D}" type="presParOf" srcId="{400B8B16-FBF3-4BD2-A5E0-7E5DCE30B6E2}" destId="{C14CDA94-9CD3-4917-A017-89FE9D32798C}" srcOrd="1" destOrd="0" presId="urn:microsoft.com/office/officeart/2005/8/layout/hierarchy1"/>
    <dgm:cxn modelId="{B22951DB-40ED-4AED-9AD3-AF0C7E58CC68}" type="presParOf" srcId="{9F949768-A30B-464D-A992-080280A4FAFB}" destId="{ACD7F361-AB84-489F-8CB1-CBB553AA90A2}" srcOrd="1" destOrd="0" presId="urn:microsoft.com/office/officeart/2005/8/layout/hierarchy1"/>
    <dgm:cxn modelId="{E99E783B-8829-4A80-94B0-723A7790257E}" type="presParOf" srcId="{687D6725-A610-40F9-86CF-0E03DE46704B}" destId="{46E61C50-915D-4A31-8CFC-99C84A9776C1}" srcOrd="1" destOrd="0" presId="urn:microsoft.com/office/officeart/2005/8/layout/hierarchy1"/>
    <dgm:cxn modelId="{B9C87B2F-FDAA-46BA-B181-DFBBF6ADF41C}" type="presParOf" srcId="{46E61C50-915D-4A31-8CFC-99C84A9776C1}" destId="{CB555866-952C-4B43-805D-41AA3439997D}" srcOrd="0" destOrd="0" presId="urn:microsoft.com/office/officeart/2005/8/layout/hierarchy1"/>
    <dgm:cxn modelId="{9EF26348-FED6-425B-8D35-F3C0C1541B04}" type="presParOf" srcId="{CB555866-952C-4B43-805D-41AA3439997D}" destId="{FD8C33BE-D3AF-44DB-AAA2-439BA376F807}" srcOrd="0" destOrd="0" presId="urn:microsoft.com/office/officeart/2005/8/layout/hierarchy1"/>
    <dgm:cxn modelId="{7E946BBC-CF4A-4864-B85F-0A6B20EDB47D}" type="presParOf" srcId="{CB555866-952C-4B43-805D-41AA3439997D}" destId="{F8A45F4A-D99E-4DE2-B261-F41A88EB0785}" srcOrd="1" destOrd="0" presId="urn:microsoft.com/office/officeart/2005/8/layout/hierarchy1"/>
    <dgm:cxn modelId="{1AAC047B-6001-427D-9BD3-1FA99206F4FD}" type="presParOf" srcId="{46E61C50-915D-4A31-8CFC-99C84A9776C1}" destId="{381C26F6-2B7D-4281-9628-30758B62047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7E3A2-4838-45E7-9AD2-9A64559D7B70}">
      <dsp:nvSpPr>
        <dsp:cNvPr id="0" name=""/>
        <dsp:cNvSpPr/>
      </dsp:nvSpPr>
      <dsp:spPr>
        <a:xfrm>
          <a:off x="0" y="3429"/>
          <a:ext cx="5408736"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5CB6A1-143A-47CD-8348-BDF9776F9582}">
      <dsp:nvSpPr>
        <dsp:cNvPr id="0" name=""/>
        <dsp:cNvSpPr/>
      </dsp:nvSpPr>
      <dsp:spPr>
        <a:xfrm>
          <a:off x="0" y="3429"/>
          <a:ext cx="5408736" cy="892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b="1" kern="1200" dirty="0"/>
            <a:t>Overview</a:t>
          </a:r>
          <a:endParaRPr lang="en-US" sz="4100" kern="1200" dirty="0"/>
        </a:p>
      </dsp:txBody>
      <dsp:txXfrm>
        <a:off x="0" y="3429"/>
        <a:ext cx="5408736" cy="892397"/>
      </dsp:txXfrm>
    </dsp:sp>
    <dsp:sp modelId="{B7D29523-BF82-4C1E-BC22-8BBD7E4AC87D}">
      <dsp:nvSpPr>
        <dsp:cNvPr id="0" name=""/>
        <dsp:cNvSpPr/>
      </dsp:nvSpPr>
      <dsp:spPr>
        <a:xfrm>
          <a:off x="0" y="895827"/>
          <a:ext cx="5408736"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5A3C13-F825-4A85-B414-6E00E4708A53}">
      <dsp:nvSpPr>
        <dsp:cNvPr id="0" name=""/>
        <dsp:cNvSpPr/>
      </dsp:nvSpPr>
      <dsp:spPr>
        <a:xfrm>
          <a:off x="0" y="895827"/>
          <a:ext cx="5403454" cy="3916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Aptos" panose="020B0004020202020204" pitchFamily="34" charset="0"/>
              <a:cs typeface="Times New Roman" panose="02020603050405020304" pitchFamily="18" charset="0"/>
            </a:rPr>
            <a:t>Ant Colony Optimization (ACO) is a nature-inspired optimization algorithm that mimics the behavior of ants in finding the shortest path between their nest and food sources. It is a heuristic method, meaning it provides good solutions within reasonable computational times for complex problems where exact solutions are infeasible to compute. ACO is particularly effective for solving combinatorial optimization problems such as the Traveling Salesman Problem (TSP), Vehicle Routing Problem (VRP), and job scheduling tasks.</a:t>
          </a:r>
        </a:p>
      </dsp:txBody>
      <dsp:txXfrm>
        <a:off x="0" y="895827"/>
        <a:ext cx="5403454" cy="391680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78849-F29B-4E60-A768-2CF928B2AB22}">
      <dsp:nvSpPr>
        <dsp:cNvPr id="0" name=""/>
        <dsp:cNvSpPr/>
      </dsp:nvSpPr>
      <dsp:spPr>
        <a:xfrm>
          <a:off x="0" y="178"/>
          <a:ext cx="1097280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27EDB95-4726-4B80-B053-ACF2506C6C84}">
      <dsp:nvSpPr>
        <dsp:cNvPr id="0" name=""/>
        <dsp:cNvSpPr/>
      </dsp:nvSpPr>
      <dsp:spPr>
        <a:xfrm>
          <a:off x="0" y="178"/>
          <a:ext cx="10962101" cy="1708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ACO models the collective behavior of ant colonies, using pheromone trails as a medium of communication. Through iterative processes of solution construction, pheromone updates, and evaporation, ACO balances exploration and exploitation to discover high-quality solutions. Its bio-inspired design allows it to handle a wide range of problems, including the Traveling Salesman Problem (TSP), Vehicle Routing Problem (VRP), and job scheduling.</a:t>
          </a:r>
          <a:endParaRPr lang="en-US" sz="2100" b="1" kern="1200" dirty="0"/>
        </a:p>
      </dsp:txBody>
      <dsp:txXfrm>
        <a:off x="0" y="178"/>
        <a:ext cx="10962101" cy="1708699"/>
      </dsp:txXfrm>
    </dsp:sp>
    <dsp:sp modelId="{00D82FC1-707F-49D3-B5F6-63663E55D5EE}">
      <dsp:nvSpPr>
        <dsp:cNvPr id="0" name=""/>
        <dsp:cNvSpPr/>
      </dsp:nvSpPr>
      <dsp:spPr>
        <a:xfrm>
          <a:off x="0" y="1708878"/>
          <a:ext cx="1097280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186880C-D3A7-404B-9B2E-B6742475C37F}">
      <dsp:nvSpPr>
        <dsp:cNvPr id="0" name=""/>
        <dsp:cNvSpPr/>
      </dsp:nvSpPr>
      <dsp:spPr>
        <a:xfrm>
          <a:off x="0" y="1708878"/>
          <a:ext cx="10972800" cy="970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dirty="0"/>
            <a:t>Real-World Applicability</a:t>
          </a:r>
          <a:r>
            <a:rPr lang="en-US" sz="2100" kern="1200" dirty="0"/>
            <a:t>: ACO is widely used in logistics, transportation, network routing, and scheduling, where optimizing routes, resources, or tasks is critical.</a:t>
          </a:r>
        </a:p>
      </dsp:txBody>
      <dsp:txXfrm>
        <a:off x="0" y="1708878"/>
        <a:ext cx="10972800" cy="970824"/>
      </dsp:txXfrm>
    </dsp:sp>
    <dsp:sp modelId="{705E765B-27EA-4323-93BB-44D41A412817}">
      <dsp:nvSpPr>
        <dsp:cNvPr id="0" name=""/>
        <dsp:cNvSpPr/>
      </dsp:nvSpPr>
      <dsp:spPr>
        <a:xfrm flipV="1">
          <a:off x="0" y="2679702"/>
          <a:ext cx="10972800" cy="4572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2FD5AB0-FF8D-47A2-A37B-0E3BB1E49118}">
      <dsp:nvSpPr>
        <dsp:cNvPr id="0" name=""/>
        <dsp:cNvSpPr/>
      </dsp:nvSpPr>
      <dsp:spPr>
        <a:xfrm>
          <a:off x="0" y="2725422"/>
          <a:ext cx="10972800" cy="970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dirty="0"/>
            <a:t>Flexibility</a:t>
          </a:r>
          <a:r>
            <a:rPr lang="en-US" sz="2100" kern="1200" dirty="0"/>
            <a:t>: It can be adapted to solve diverse optimization problems by modifying the heuristic information and pheromone update mechanisms.</a:t>
          </a:r>
        </a:p>
      </dsp:txBody>
      <dsp:txXfrm>
        <a:off x="0" y="2725422"/>
        <a:ext cx="10972800" cy="970824"/>
      </dsp:txXfrm>
    </dsp:sp>
    <dsp:sp modelId="{1E764A18-C4D3-45D7-91D4-D35052279C41}">
      <dsp:nvSpPr>
        <dsp:cNvPr id="0" name=""/>
        <dsp:cNvSpPr/>
      </dsp:nvSpPr>
      <dsp:spPr>
        <a:xfrm>
          <a:off x="0" y="3696247"/>
          <a:ext cx="1097280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AA9416C-5126-471D-8719-30BF9B95D12A}">
      <dsp:nvSpPr>
        <dsp:cNvPr id="0" name=""/>
        <dsp:cNvSpPr/>
      </dsp:nvSpPr>
      <dsp:spPr>
        <a:xfrm>
          <a:off x="0" y="3696247"/>
          <a:ext cx="10972800" cy="970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dirty="0"/>
            <a:t>Efficiency</a:t>
          </a:r>
          <a:r>
            <a:rPr lang="en-US" sz="2100" kern="1200" dirty="0"/>
            <a:t>: The algorithm is capable of finding near-optimal solutions within a reasonable time frame, even for complex problems.</a:t>
          </a:r>
        </a:p>
      </dsp:txBody>
      <dsp:txXfrm>
        <a:off x="0" y="3696247"/>
        <a:ext cx="10972800" cy="9708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9976C-57EC-4D63-AF09-D9EB0F6E2663}">
      <dsp:nvSpPr>
        <dsp:cNvPr id="0" name=""/>
        <dsp:cNvSpPr/>
      </dsp:nvSpPr>
      <dsp:spPr>
        <a:xfrm>
          <a:off x="0" y="431507"/>
          <a:ext cx="10972800" cy="6364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ACO was first proposed by </a:t>
          </a:r>
          <a:r>
            <a:rPr lang="en-US" sz="1600" b="1" kern="1200" dirty="0"/>
            <a:t>Marco Dorigo</a:t>
          </a:r>
          <a:r>
            <a:rPr lang="en-US" sz="1600" kern="1200" dirty="0"/>
            <a:t> in his 1992 Ph.D. thesis. The initial algorithm, called the </a:t>
          </a:r>
          <a:r>
            <a:rPr lang="en-US" sz="1600" b="1" kern="1200" dirty="0"/>
            <a:t>Ant System (AS)</a:t>
          </a:r>
          <a:r>
            <a:rPr lang="en-US" sz="1600" kern="1200" dirty="0"/>
            <a:t>, was designed to solve the TSP. Since then, ACO has evolved into a family of algorithms with significant improvements, such as:</a:t>
          </a:r>
        </a:p>
      </dsp:txBody>
      <dsp:txXfrm>
        <a:off x="31070" y="462577"/>
        <a:ext cx="10910660" cy="574340"/>
      </dsp:txXfrm>
    </dsp:sp>
    <dsp:sp modelId="{5141F398-E3B3-4A7E-AF29-892D8E1154FB}">
      <dsp:nvSpPr>
        <dsp:cNvPr id="0" name=""/>
        <dsp:cNvSpPr/>
      </dsp:nvSpPr>
      <dsp:spPr>
        <a:xfrm>
          <a:off x="0" y="1114067"/>
          <a:ext cx="10972800" cy="6364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Ant Colony System (ACS)</a:t>
          </a:r>
          <a:r>
            <a:rPr lang="en-US" sz="1600" kern="1200"/>
            <a:t>: Introduced a better pheromone update mechanism.</a:t>
          </a:r>
        </a:p>
      </dsp:txBody>
      <dsp:txXfrm>
        <a:off x="31070" y="1145137"/>
        <a:ext cx="10910660" cy="574340"/>
      </dsp:txXfrm>
    </dsp:sp>
    <dsp:sp modelId="{23ADC90E-B563-423D-99C7-3EB2B3575F13}">
      <dsp:nvSpPr>
        <dsp:cNvPr id="0" name=""/>
        <dsp:cNvSpPr/>
      </dsp:nvSpPr>
      <dsp:spPr>
        <a:xfrm>
          <a:off x="0" y="1796627"/>
          <a:ext cx="10972800" cy="6364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MAX-MIN Ant System</a:t>
          </a:r>
          <a:r>
            <a:rPr lang="en-US" sz="1600" kern="1200"/>
            <a:t>: Limited pheromone intensities to prevent premature convergence.</a:t>
          </a:r>
        </a:p>
      </dsp:txBody>
      <dsp:txXfrm>
        <a:off x="31070" y="1827697"/>
        <a:ext cx="10910660" cy="574340"/>
      </dsp:txXfrm>
    </dsp:sp>
    <dsp:sp modelId="{185D138B-505D-4348-A33E-CE9F3FFA89F1}">
      <dsp:nvSpPr>
        <dsp:cNvPr id="0" name=""/>
        <dsp:cNvSpPr/>
      </dsp:nvSpPr>
      <dsp:spPr>
        <a:xfrm>
          <a:off x="0" y="2479187"/>
          <a:ext cx="10972800" cy="6364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Elitist Ant System</a:t>
          </a:r>
          <a:r>
            <a:rPr lang="en-US" sz="1600" kern="1200"/>
            <a:t>: Reinforced the best-known solutions more strongly.</a:t>
          </a:r>
        </a:p>
      </dsp:txBody>
      <dsp:txXfrm>
        <a:off x="31070" y="2510257"/>
        <a:ext cx="10910660" cy="574340"/>
      </dsp:txXfrm>
    </dsp:sp>
    <dsp:sp modelId="{EAE81660-A40C-49FC-9DE1-A7FC2AA96AC3}">
      <dsp:nvSpPr>
        <dsp:cNvPr id="0" name=""/>
        <dsp:cNvSpPr/>
      </dsp:nvSpPr>
      <dsp:spPr>
        <a:xfrm>
          <a:off x="0" y="3161747"/>
          <a:ext cx="10972800" cy="6364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Over the years, ACO has been successfully applied to a wide range of problems beyond routing, including network design, resource allocation, and bioinformatics. Its adaptability and robustness make it a cornerstone of bio-inspired computing.</a:t>
          </a:r>
        </a:p>
      </dsp:txBody>
      <dsp:txXfrm>
        <a:off x="31070" y="3192817"/>
        <a:ext cx="10910660" cy="5743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85304B-1977-4DA0-B9C7-D911A530A97F}">
      <dsp:nvSpPr>
        <dsp:cNvPr id="0" name=""/>
        <dsp:cNvSpPr/>
      </dsp:nvSpPr>
      <dsp:spPr>
        <a:xfrm>
          <a:off x="0" y="3469299"/>
          <a:ext cx="10972800" cy="75899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i="0" kern="1200" baseline="0"/>
            <a:t>Intuition</a:t>
          </a:r>
          <a:r>
            <a:rPr lang="en-US" sz="1400" b="0" i="0" kern="1200" baseline="0"/>
            <a:t>: Equal pheromone levels ensure no bias in initial exploration, allowing the algorithm to explore the solution space. </a:t>
          </a:r>
          <a:endParaRPr lang="en-US" sz="1400" kern="1200"/>
        </a:p>
      </dsp:txBody>
      <dsp:txXfrm>
        <a:off x="0" y="3469299"/>
        <a:ext cx="10972800" cy="758997"/>
      </dsp:txXfrm>
    </dsp:sp>
    <dsp:sp modelId="{C47F7C3E-F89B-4FA9-AD0D-1F228090971C}">
      <dsp:nvSpPr>
        <dsp:cNvPr id="0" name=""/>
        <dsp:cNvSpPr/>
      </dsp:nvSpPr>
      <dsp:spPr>
        <a:xfrm rot="10800000">
          <a:off x="0" y="2313345"/>
          <a:ext cx="10972800" cy="1167338"/>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0" i="0" kern="1200" baseline="0"/>
            <a:t>Set algorithm parameters such as:</a:t>
          </a:r>
          <a:endParaRPr lang="en-US" sz="1400" kern="1200"/>
        </a:p>
      </dsp:txBody>
      <dsp:txXfrm rot="-10800000">
        <a:off x="0" y="2313345"/>
        <a:ext cx="10972800" cy="409735"/>
      </dsp:txXfrm>
    </dsp:sp>
    <dsp:sp modelId="{BCAC6FA6-25D0-4D6C-8C45-6335F0943B67}">
      <dsp:nvSpPr>
        <dsp:cNvPr id="0" name=""/>
        <dsp:cNvSpPr/>
      </dsp:nvSpPr>
      <dsp:spPr>
        <a:xfrm>
          <a:off x="1339" y="2723081"/>
          <a:ext cx="2194024" cy="349034"/>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b="1" i="0" kern="1200" baseline="0"/>
            <a:t>Alpha (α)</a:t>
          </a:r>
          <a:r>
            <a:rPr lang="en-US" sz="1100" b="0" i="0" kern="1200" baseline="0"/>
            <a:t>: Weight of pheromone importance.</a:t>
          </a:r>
          <a:endParaRPr lang="en-US" sz="1100" kern="1200"/>
        </a:p>
      </dsp:txBody>
      <dsp:txXfrm>
        <a:off x="1339" y="2723081"/>
        <a:ext cx="2194024" cy="349034"/>
      </dsp:txXfrm>
    </dsp:sp>
    <dsp:sp modelId="{C3BC5992-3D73-4B2A-A39B-50E794C670C9}">
      <dsp:nvSpPr>
        <dsp:cNvPr id="0" name=""/>
        <dsp:cNvSpPr/>
      </dsp:nvSpPr>
      <dsp:spPr>
        <a:xfrm>
          <a:off x="2195363" y="2723081"/>
          <a:ext cx="2194024" cy="349034"/>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b="1" i="0" kern="1200" baseline="0"/>
            <a:t>Beta (β)</a:t>
          </a:r>
          <a:r>
            <a:rPr lang="en-US" sz="1100" b="0" i="0" kern="1200" baseline="0"/>
            <a:t>: Weight of heuristic importance (e.g., 1/distance).</a:t>
          </a:r>
          <a:endParaRPr lang="en-US" sz="1100" kern="1200"/>
        </a:p>
      </dsp:txBody>
      <dsp:txXfrm>
        <a:off x="2195363" y="2723081"/>
        <a:ext cx="2194024" cy="349034"/>
      </dsp:txXfrm>
    </dsp:sp>
    <dsp:sp modelId="{A5D1C7D0-D1BF-4108-85AB-97CE3301554E}">
      <dsp:nvSpPr>
        <dsp:cNvPr id="0" name=""/>
        <dsp:cNvSpPr/>
      </dsp:nvSpPr>
      <dsp:spPr>
        <a:xfrm>
          <a:off x="4389387" y="2723081"/>
          <a:ext cx="2194024" cy="349034"/>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b="1" i="0" kern="1200" baseline="0"/>
            <a:t>Evaporation Rate (ρ)</a:t>
          </a:r>
          <a:r>
            <a:rPr lang="en-US" sz="1100" b="0" i="0" kern="1200" baseline="0"/>
            <a:t>: Rate at which pheromone decays.</a:t>
          </a:r>
          <a:endParaRPr lang="en-US" sz="1100" kern="1200"/>
        </a:p>
      </dsp:txBody>
      <dsp:txXfrm>
        <a:off x="4389387" y="2723081"/>
        <a:ext cx="2194024" cy="349034"/>
      </dsp:txXfrm>
    </dsp:sp>
    <dsp:sp modelId="{8CFB1F9D-1C45-4840-A1E7-D478649C08EC}">
      <dsp:nvSpPr>
        <dsp:cNvPr id="0" name=""/>
        <dsp:cNvSpPr/>
      </dsp:nvSpPr>
      <dsp:spPr>
        <a:xfrm>
          <a:off x="6583412" y="2723081"/>
          <a:ext cx="2194024" cy="349034"/>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b="1" i="0" kern="1200" baseline="0"/>
            <a:t>Number of Ants</a:t>
          </a:r>
          <a:r>
            <a:rPr lang="en-US" sz="1100" b="0" i="0" kern="1200" baseline="0"/>
            <a:t>: Determines the size of the ant population.</a:t>
          </a:r>
          <a:endParaRPr lang="en-US" sz="1100" kern="1200"/>
        </a:p>
      </dsp:txBody>
      <dsp:txXfrm>
        <a:off x="6583412" y="2723081"/>
        <a:ext cx="2194024" cy="349034"/>
      </dsp:txXfrm>
    </dsp:sp>
    <dsp:sp modelId="{39DAE462-BE5A-418D-9913-AFD32887C0DF}">
      <dsp:nvSpPr>
        <dsp:cNvPr id="0" name=""/>
        <dsp:cNvSpPr/>
      </dsp:nvSpPr>
      <dsp:spPr>
        <a:xfrm>
          <a:off x="8777436" y="2723081"/>
          <a:ext cx="2194024" cy="349034"/>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b="1" i="0" kern="1200" baseline="0"/>
            <a:t>Q</a:t>
          </a:r>
          <a:r>
            <a:rPr lang="en-US" sz="1100" b="0" i="0" kern="1200" baseline="0"/>
            <a:t>: Constant that influences pheromone deposition.</a:t>
          </a:r>
          <a:endParaRPr lang="en-US" sz="1100" kern="1200"/>
        </a:p>
      </dsp:txBody>
      <dsp:txXfrm>
        <a:off x="8777436" y="2723081"/>
        <a:ext cx="2194024" cy="349034"/>
      </dsp:txXfrm>
    </dsp:sp>
    <dsp:sp modelId="{0D38F00B-7010-4B60-A126-A257961CC700}">
      <dsp:nvSpPr>
        <dsp:cNvPr id="0" name=""/>
        <dsp:cNvSpPr/>
      </dsp:nvSpPr>
      <dsp:spPr>
        <a:xfrm rot="10800000">
          <a:off x="0" y="1157391"/>
          <a:ext cx="10972800" cy="1167338"/>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0" i="0" kern="1200" baseline="0"/>
            <a:t>Initialize pheromone levels equally for all edges.</a:t>
          </a:r>
          <a:endParaRPr lang="en-US" sz="1400" kern="1200"/>
        </a:p>
      </dsp:txBody>
      <dsp:txXfrm rot="10800000">
        <a:off x="0" y="1157391"/>
        <a:ext cx="10972800" cy="758501"/>
      </dsp:txXfrm>
    </dsp:sp>
    <dsp:sp modelId="{2CF5757D-5680-44AE-8700-4BBCB57579E3}">
      <dsp:nvSpPr>
        <dsp:cNvPr id="0" name=""/>
        <dsp:cNvSpPr/>
      </dsp:nvSpPr>
      <dsp:spPr>
        <a:xfrm rot="10800000">
          <a:off x="0" y="1437"/>
          <a:ext cx="10972800" cy="1167338"/>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0" i="0" kern="1200" baseline="0"/>
            <a:t>Define the problem as a graph, where nodes represent components (e.g., cities in the TSP) and edges represent possible transitions (e.g., distances between cities).</a:t>
          </a:r>
          <a:endParaRPr lang="en-US" sz="1400" kern="1200"/>
        </a:p>
      </dsp:txBody>
      <dsp:txXfrm rot="10800000">
        <a:off x="0" y="1437"/>
        <a:ext cx="10972800" cy="7585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1AD7BD-C5E7-441E-ADA1-1F6C5FD0372D}">
      <dsp:nvSpPr>
        <dsp:cNvPr id="0" name=""/>
        <dsp:cNvSpPr/>
      </dsp:nvSpPr>
      <dsp:spPr>
        <a:xfrm>
          <a:off x="0" y="516"/>
          <a:ext cx="10972800" cy="12082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760E01-8DDF-40EC-8E4B-D7C5ED91C7B2}">
      <dsp:nvSpPr>
        <dsp:cNvPr id="0" name=""/>
        <dsp:cNvSpPr/>
      </dsp:nvSpPr>
      <dsp:spPr>
        <a:xfrm>
          <a:off x="365480" y="272361"/>
          <a:ext cx="664510" cy="6645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1B2037-4568-4B1C-B314-04A2330366A6}">
      <dsp:nvSpPr>
        <dsp:cNvPr id="0" name=""/>
        <dsp:cNvSpPr/>
      </dsp:nvSpPr>
      <dsp:spPr>
        <a:xfrm>
          <a:off x="1395471" y="516"/>
          <a:ext cx="9577328" cy="120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868" tIns="127868" rIns="127868" bIns="127868" numCol="1" spcCol="1270" anchor="ctr" anchorCtr="0">
          <a:noAutofit/>
        </a:bodyPr>
        <a:lstStyle/>
        <a:p>
          <a:pPr marL="0" lvl="0" indent="0" algn="l" defTabSz="1111250">
            <a:lnSpc>
              <a:spcPct val="90000"/>
            </a:lnSpc>
            <a:spcBef>
              <a:spcPct val="0"/>
            </a:spcBef>
            <a:spcAft>
              <a:spcPct val="35000"/>
            </a:spcAft>
            <a:buNone/>
          </a:pPr>
          <a:r>
            <a:rPr lang="en-US" sz="2500" kern="1200"/>
            <a:t>Repeat solution construction and pheromone update steps for a fixed number of iterations or until a stopping condition is met.</a:t>
          </a:r>
        </a:p>
      </dsp:txBody>
      <dsp:txXfrm>
        <a:off x="1395471" y="516"/>
        <a:ext cx="9577328" cy="1208200"/>
      </dsp:txXfrm>
    </dsp:sp>
    <dsp:sp modelId="{7C3AEFCE-D31A-4979-AFC4-ECA382FC1991}">
      <dsp:nvSpPr>
        <dsp:cNvPr id="0" name=""/>
        <dsp:cNvSpPr/>
      </dsp:nvSpPr>
      <dsp:spPr>
        <a:xfrm>
          <a:off x="0" y="1510767"/>
          <a:ext cx="10972800" cy="12082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3BE3CD-D20F-4861-9619-23616CC20D10}">
      <dsp:nvSpPr>
        <dsp:cNvPr id="0" name=""/>
        <dsp:cNvSpPr/>
      </dsp:nvSpPr>
      <dsp:spPr>
        <a:xfrm>
          <a:off x="365480" y="1782612"/>
          <a:ext cx="664510" cy="6645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444E07-C5B3-4062-9A8A-A77E83B0185A}">
      <dsp:nvSpPr>
        <dsp:cNvPr id="0" name=""/>
        <dsp:cNvSpPr/>
      </dsp:nvSpPr>
      <dsp:spPr>
        <a:xfrm>
          <a:off x="1395471" y="1510767"/>
          <a:ext cx="4937760" cy="120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868" tIns="127868" rIns="127868" bIns="127868" numCol="1" spcCol="1270" anchor="ctr" anchorCtr="0">
          <a:noAutofit/>
        </a:bodyPr>
        <a:lstStyle/>
        <a:p>
          <a:pPr marL="0" lvl="0" indent="0" algn="l" defTabSz="1111250">
            <a:lnSpc>
              <a:spcPct val="90000"/>
            </a:lnSpc>
            <a:spcBef>
              <a:spcPct val="0"/>
            </a:spcBef>
            <a:spcAft>
              <a:spcPct val="35000"/>
            </a:spcAft>
            <a:buNone/>
          </a:pPr>
          <a:r>
            <a:rPr lang="en-US" sz="2500" b="1" kern="1200"/>
            <a:t>Stopping Conditions</a:t>
          </a:r>
          <a:r>
            <a:rPr lang="en-US" sz="2500" kern="1200"/>
            <a:t>:</a:t>
          </a:r>
        </a:p>
      </dsp:txBody>
      <dsp:txXfrm>
        <a:off x="1395471" y="1510767"/>
        <a:ext cx="4937760" cy="1208200"/>
      </dsp:txXfrm>
    </dsp:sp>
    <dsp:sp modelId="{78EAEEDF-A206-4269-BD70-2F31B08F7CCE}">
      <dsp:nvSpPr>
        <dsp:cNvPr id="0" name=""/>
        <dsp:cNvSpPr/>
      </dsp:nvSpPr>
      <dsp:spPr>
        <a:xfrm>
          <a:off x="6333231" y="1510767"/>
          <a:ext cx="4639568" cy="120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868" tIns="127868" rIns="127868" bIns="127868" numCol="1" spcCol="1270" anchor="ctr" anchorCtr="0">
          <a:noAutofit/>
        </a:bodyPr>
        <a:lstStyle/>
        <a:p>
          <a:pPr marL="0" lvl="0" indent="0" algn="l" defTabSz="666750">
            <a:lnSpc>
              <a:spcPct val="90000"/>
            </a:lnSpc>
            <a:spcBef>
              <a:spcPct val="0"/>
            </a:spcBef>
            <a:spcAft>
              <a:spcPct val="35000"/>
            </a:spcAft>
            <a:buNone/>
          </a:pPr>
          <a:r>
            <a:rPr lang="en-US" sz="1500" kern="1200"/>
            <a:t>Maximum number of iterations.</a:t>
          </a:r>
        </a:p>
        <a:p>
          <a:pPr marL="0" lvl="0" indent="0" algn="l" defTabSz="666750">
            <a:lnSpc>
              <a:spcPct val="90000"/>
            </a:lnSpc>
            <a:spcBef>
              <a:spcPct val="0"/>
            </a:spcBef>
            <a:spcAft>
              <a:spcPct val="35000"/>
            </a:spcAft>
            <a:buNone/>
          </a:pPr>
          <a:r>
            <a:rPr lang="en-US" sz="1500" kern="1200"/>
            <a:t>Convergence: No significant improvement in solution quality over a specified number of iterations.</a:t>
          </a:r>
        </a:p>
      </dsp:txBody>
      <dsp:txXfrm>
        <a:off x="6333231" y="1510767"/>
        <a:ext cx="4639568" cy="1208200"/>
      </dsp:txXfrm>
    </dsp:sp>
    <dsp:sp modelId="{ACEF4F7D-EB15-4261-8D78-1F6A2835CCE4}">
      <dsp:nvSpPr>
        <dsp:cNvPr id="0" name=""/>
        <dsp:cNvSpPr/>
      </dsp:nvSpPr>
      <dsp:spPr>
        <a:xfrm>
          <a:off x="0" y="3021018"/>
          <a:ext cx="10972800" cy="12082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D365E4-4BC9-4C7E-99F6-0642FEA4531C}">
      <dsp:nvSpPr>
        <dsp:cNvPr id="0" name=""/>
        <dsp:cNvSpPr/>
      </dsp:nvSpPr>
      <dsp:spPr>
        <a:xfrm>
          <a:off x="365480" y="3292863"/>
          <a:ext cx="664510" cy="664510"/>
        </a:xfrm>
        <a:prstGeom prst="rect">
          <a:avLst/>
        </a:prstGeom>
        <a:solidFill>
          <a:schemeClr val="accent2">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175E3D-46E5-4BE2-9D7C-CBE67C863AA3}">
      <dsp:nvSpPr>
        <dsp:cNvPr id="0" name=""/>
        <dsp:cNvSpPr/>
      </dsp:nvSpPr>
      <dsp:spPr>
        <a:xfrm>
          <a:off x="1395471" y="3021018"/>
          <a:ext cx="9577328" cy="120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868" tIns="127868" rIns="127868" bIns="127868" numCol="1" spcCol="1270" anchor="ctr" anchorCtr="0">
          <a:noAutofit/>
        </a:bodyPr>
        <a:lstStyle/>
        <a:p>
          <a:pPr marL="0" lvl="0" indent="0" algn="l" defTabSz="1111250">
            <a:lnSpc>
              <a:spcPct val="90000"/>
            </a:lnSpc>
            <a:spcBef>
              <a:spcPct val="0"/>
            </a:spcBef>
            <a:spcAft>
              <a:spcPct val="35000"/>
            </a:spcAft>
            <a:buNone/>
          </a:pPr>
          <a:r>
            <a:rPr lang="en-US" sz="2500" b="1" kern="1200"/>
            <a:t>Intuition</a:t>
          </a:r>
          <a:r>
            <a:rPr lang="en-US" sz="2500" kern="1200"/>
            <a:t>: Iterative exploration and refinement lead to gradual improvement in solution quality.</a:t>
          </a:r>
        </a:p>
      </dsp:txBody>
      <dsp:txXfrm>
        <a:off x="1395471" y="3021018"/>
        <a:ext cx="9577328" cy="12082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85264F-2450-4F59-AA58-A1B6230884C3}">
      <dsp:nvSpPr>
        <dsp:cNvPr id="0" name=""/>
        <dsp:cNvSpPr/>
      </dsp:nvSpPr>
      <dsp:spPr>
        <a:xfrm>
          <a:off x="0" y="1368"/>
          <a:ext cx="10972800" cy="58303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800BA8-D518-4D64-8FEE-A96341E1C298}">
      <dsp:nvSpPr>
        <dsp:cNvPr id="0" name=""/>
        <dsp:cNvSpPr/>
      </dsp:nvSpPr>
      <dsp:spPr>
        <a:xfrm>
          <a:off x="176367" y="132550"/>
          <a:ext cx="320668" cy="3206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009892-0507-48A4-AFC9-F7DD88A6C01C}">
      <dsp:nvSpPr>
        <dsp:cNvPr id="0" name=""/>
        <dsp:cNvSpPr/>
      </dsp:nvSpPr>
      <dsp:spPr>
        <a:xfrm>
          <a:off x="673404" y="1368"/>
          <a:ext cx="10299395" cy="583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704" tIns="61704" rIns="61704" bIns="61704" numCol="1" spcCol="1270" anchor="ctr" anchorCtr="0">
          <a:noAutofit/>
        </a:bodyPr>
        <a:lstStyle/>
        <a:p>
          <a:pPr marL="0" lvl="0" indent="0" algn="l" defTabSz="711200">
            <a:lnSpc>
              <a:spcPct val="90000"/>
            </a:lnSpc>
            <a:spcBef>
              <a:spcPct val="0"/>
            </a:spcBef>
            <a:spcAft>
              <a:spcPct val="35000"/>
            </a:spcAft>
            <a:buNone/>
          </a:pPr>
          <a:r>
            <a:rPr lang="en-US" sz="1600" b="1" i="0" kern="1200" baseline="0"/>
            <a:t>Alpha (α)</a:t>
          </a:r>
          <a:r>
            <a:rPr lang="en-US" sz="1600" b="0" i="0" kern="1200" baseline="0"/>
            <a:t>: Controls the importance of pheromones. A higher α\alphaα makes ants rely more on pheromone levels.</a:t>
          </a:r>
          <a:endParaRPr lang="en-US" sz="1600" kern="1200"/>
        </a:p>
      </dsp:txBody>
      <dsp:txXfrm>
        <a:off x="673404" y="1368"/>
        <a:ext cx="10299395" cy="583034"/>
      </dsp:txXfrm>
    </dsp:sp>
    <dsp:sp modelId="{B9EDF8F9-3766-4968-B0E6-EF711C7986D3}">
      <dsp:nvSpPr>
        <dsp:cNvPr id="0" name=""/>
        <dsp:cNvSpPr/>
      </dsp:nvSpPr>
      <dsp:spPr>
        <a:xfrm>
          <a:off x="0" y="730161"/>
          <a:ext cx="10972800" cy="58303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A17C5F-CD2A-48A2-A04F-2C4A43C610A6}">
      <dsp:nvSpPr>
        <dsp:cNvPr id="0" name=""/>
        <dsp:cNvSpPr/>
      </dsp:nvSpPr>
      <dsp:spPr>
        <a:xfrm>
          <a:off x="176367" y="861343"/>
          <a:ext cx="320668" cy="3206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EDC8A2-C799-42C6-964F-2ABC9609DF20}">
      <dsp:nvSpPr>
        <dsp:cNvPr id="0" name=""/>
        <dsp:cNvSpPr/>
      </dsp:nvSpPr>
      <dsp:spPr>
        <a:xfrm>
          <a:off x="673404" y="730161"/>
          <a:ext cx="10299395" cy="583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704" tIns="61704" rIns="61704" bIns="61704" numCol="1" spcCol="1270" anchor="ctr" anchorCtr="0">
          <a:noAutofit/>
        </a:bodyPr>
        <a:lstStyle/>
        <a:p>
          <a:pPr marL="0" lvl="0" indent="0" algn="l" defTabSz="711200">
            <a:lnSpc>
              <a:spcPct val="90000"/>
            </a:lnSpc>
            <a:spcBef>
              <a:spcPct val="0"/>
            </a:spcBef>
            <a:spcAft>
              <a:spcPct val="35000"/>
            </a:spcAft>
            <a:buNone/>
          </a:pPr>
          <a:r>
            <a:rPr lang="en-US" sz="1600" b="1" i="0" kern="1200" baseline="0"/>
            <a:t>Beta (β)</a:t>
          </a:r>
          <a:r>
            <a:rPr lang="en-US" sz="1600" b="0" i="0" kern="1200" baseline="0"/>
            <a:t>: Controls the importance of heuristic information. A higher β\betaβ emphasizes shorter paths.</a:t>
          </a:r>
          <a:endParaRPr lang="en-US" sz="1600" kern="1200"/>
        </a:p>
      </dsp:txBody>
      <dsp:txXfrm>
        <a:off x="673404" y="730161"/>
        <a:ext cx="10299395" cy="583034"/>
      </dsp:txXfrm>
    </dsp:sp>
    <dsp:sp modelId="{ADECFD3B-7550-430F-85AA-DE240D5B50B9}">
      <dsp:nvSpPr>
        <dsp:cNvPr id="0" name=""/>
        <dsp:cNvSpPr/>
      </dsp:nvSpPr>
      <dsp:spPr>
        <a:xfrm>
          <a:off x="0" y="1458953"/>
          <a:ext cx="10972800" cy="58303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F658E9-740C-41A9-8162-F01E9E1A1DF7}">
      <dsp:nvSpPr>
        <dsp:cNvPr id="0" name=""/>
        <dsp:cNvSpPr/>
      </dsp:nvSpPr>
      <dsp:spPr>
        <a:xfrm>
          <a:off x="176367" y="1590136"/>
          <a:ext cx="320668" cy="3206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10FBA5-AA49-4C6B-B27B-298900E010F4}">
      <dsp:nvSpPr>
        <dsp:cNvPr id="0" name=""/>
        <dsp:cNvSpPr/>
      </dsp:nvSpPr>
      <dsp:spPr>
        <a:xfrm>
          <a:off x="673404" y="1458953"/>
          <a:ext cx="10299395" cy="583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704" tIns="61704" rIns="61704" bIns="61704" numCol="1" spcCol="1270" anchor="ctr" anchorCtr="0">
          <a:noAutofit/>
        </a:bodyPr>
        <a:lstStyle/>
        <a:p>
          <a:pPr marL="0" lvl="0" indent="0" algn="l" defTabSz="711200">
            <a:lnSpc>
              <a:spcPct val="90000"/>
            </a:lnSpc>
            <a:spcBef>
              <a:spcPct val="0"/>
            </a:spcBef>
            <a:spcAft>
              <a:spcPct val="35000"/>
            </a:spcAft>
            <a:buNone/>
          </a:pPr>
          <a:r>
            <a:rPr lang="en-US" sz="1600" b="1" i="0" kern="1200" baseline="0"/>
            <a:t>Evaporation Rate (ρ)</a:t>
          </a:r>
          <a:r>
            <a:rPr lang="en-US" sz="1600" b="0" i="0" kern="1200" baseline="0"/>
            <a:t>: Affects the balance between exploration and exploitation. A higher ρ\rhoρ increases exploration.</a:t>
          </a:r>
          <a:endParaRPr lang="en-US" sz="1600" kern="1200"/>
        </a:p>
      </dsp:txBody>
      <dsp:txXfrm>
        <a:off x="673404" y="1458953"/>
        <a:ext cx="10299395" cy="583034"/>
      </dsp:txXfrm>
    </dsp:sp>
    <dsp:sp modelId="{6B52FF52-376F-4D4D-AD90-74826085A4E3}">
      <dsp:nvSpPr>
        <dsp:cNvPr id="0" name=""/>
        <dsp:cNvSpPr/>
      </dsp:nvSpPr>
      <dsp:spPr>
        <a:xfrm>
          <a:off x="0" y="2187746"/>
          <a:ext cx="10972800" cy="58303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8A9267-C989-49EE-9C16-9E0412B33AF0}">
      <dsp:nvSpPr>
        <dsp:cNvPr id="0" name=""/>
        <dsp:cNvSpPr/>
      </dsp:nvSpPr>
      <dsp:spPr>
        <a:xfrm>
          <a:off x="176367" y="2318929"/>
          <a:ext cx="320668" cy="3206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6A069F-D227-436C-9CB4-D4ACA70E30B1}">
      <dsp:nvSpPr>
        <dsp:cNvPr id="0" name=""/>
        <dsp:cNvSpPr/>
      </dsp:nvSpPr>
      <dsp:spPr>
        <a:xfrm>
          <a:off x="673404" y="2187746"/>
          <a:ext cx="10299395" cy="583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704" tIns="61704" rIns="61704" bIns="61704" numCol="1" spcCol="1270" anchor="ctr" anchorCtr="0">
          <a:noAutofit/>
        </a:bodyPr>
        <a:lstStyle/>
        <a:p>
          <a:pPr marL="0" lvl="0" indent="0" algn="l" defTabSz="711200">
            <a:lnSpc>
              <a:spcPct val="90000"/>
            </a:lnSpc>
            <a:spcBef>
              <a:spcPct val="0"/>
            </a:spcBef>
            <a:spcAft>
              <a:spcPct val="35000"/>
            </a:spcAft>
            <a:buNone/>
          </a:pPr>
          <a:r>
            <a:rPr lang="en-US" sz="1600" b="1" i="0" kern="1200" baseline="0"/>
            <a:t>Number of Ants</a:t>
          </a:r>
          <a:r>
            <a:rPr lang="en-US" sz="1600" b="0" i="0" kern="1200" baseline="0"/>
            <a:t>: Impacts the diversity of solutions explored.</a:t>
          </a:r>
          <a:endParaRPr lang="en-US" sz="1600" kern="1200"/>
        </a:p>
      </dsp:txBody>
      <dsp:txXfrm>
        <a:off x="673404" y="2187746"/>
        <a:ext cx="10299395" cy="583034"/>
      </dsp:txXfrm>
    </dsp:sp>
    <dsp:sp modelId="{327942AE-126C-4F5E-947B-8B7B5F11675C}">
      <dsp:nvSpPr>
        <dsp:cNvPr id="0" name=""/>
        <dsp:cNvSpPr/>
      </dsp:nvSpPr>
      <dsp:spPr>
        <a:xfrm>
          <a:off x="0" y="2916539"/>
          <a:ext cx="10972800" cy="58303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EC6FD2-E175-469D-8C8D-25191F14AA0D}">
      <dsp:nvSpPr>
        <dsp:cNvPr id="0" name=""/>
        <dsp:cNvSpPr/>
      </dsp:nvSpPr>
      <dsp:spPr>
        <a:xfrm>
          <a:off x="176367" y="3047722"/>
          <a:ext cx="320668" cy="32066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43F7DF-7870-460F-898F-F15F7F384002}">
      <dsp:nvSpPr>
        <dsp:cNvPr id="0" name=""/>
        <dsp:cNvSpPr/>
      </dsp:nvSpPr>
      <dsp:spPr>
        <a:xfrm>
          <a:off x="673404" y="2916539"/>
          <a:ext cx="10299395" cy="583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704" tIns="61704" rIns="61704" bIns="61704" numCol="1" spcCol="1270" anchor="ctr" anchorCtr="0">
          <a:noAutofit/>
        </a:bodyPr>
        <a:lstStyle/>
        <a:p>
          <a:pPr marL="0" lvl="0" indent="0" algn="l" defTabSz="711200">
            <a:lnSpc>
              <a:spcPct val="90000"/>
            </a:lnSpc>
            <a:spcBef>
              <a:spcPct val="0"/>
            </a:spcBef>
            <a:spcAft>
              <a:spcPct val="35000"/>
            </a:spcAft>
            <a:buNone/>
          </a:pPr>
          <a:r>
            <a:rPr lang="en-US" sz="1600" b="1" i="0" kern="1200" baseline="0"/>
            <a:t>Maximum Iterations</a:t>
          </a:r>
          <a:r>
            <a:rPr lang="en-US" sz="1600" b="0" i="0" kern="1200" baseline="0"/>
            <a:t>: Determines the computational effort.</a:t>
          </a:r>
          <a:endParaRPr lang="en-US" sz="1600" kern="1200"/>
        </a:p>
      </dsp:txBody>
      <dsp:txXfrm>
        <a:off x="673404" y="2916539"/>
        <a:ext cx="10299395" cy="583034"/>
      </dsp:txXfrm>
    </dsp:sp>
    <dsp:sp modelId="{81B717D2-CE46-4AF0-8D26-1FBF7239461A}">
      <dsp:nvSpPr>
        <dsp:cNvPr id="0" name=""/>
        <dsp:cNvSpPr/>
      </dsp:nvSpPr>
      <dsp:spPr>
        <a:xfrm>
          <a:off x="0" y="3645332"/>
          <a:ext cx="10972800" cy="58303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11703C-113A-43F6-945F-AAA6CF84E51A}">
      <dsp:nvSpPr>
        <dsp:cNvPr id="0" name=""/>
        <dsp:cNvSpPr/>
      </dsp:nvSpPr>
      <dsp:spPr>
        <a:xfrm>
          <a:off x="176367" y="3776515"/>
          <a:ext cx="320668" cy="32066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B5C871-6C38-44A6-A934-BA32A7B409EB}">
      <dsp:nvSpPr>
        <dsp:cNvPr id="0" name=""/>
        <dsp:cNvSpPr/>
      </dsp:nvSpPr>
      <dsp:spPr>
        <a:xfrm>
          <a:off x="673404" y="3645332"/>
          <a:ext cx="10299395" cy="583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704" tIns="61704" rIns="61704" bIns="61704" numCol="1" spcCol="1270" anchor="ctr" anchorCtr="0">
          <a:noAutofit/>
        </a:bodyPr>
        <a:lstStyle/>
        <a:p>
          <a:pPr marL="0" lvl="0" indent="0" algn="l" defTabSz="711200">
            <a:lnSpc>
              <a:spcPct val="90000"/>
            </a:lnSpc>
            <a:spcBef>
              <a:spcPct val="0"/>
            </a:spcBef>
            <a:spcAft>
              <a:spcPct val="35000"/>
            </a:spcAft>
            <a:buNone/>
          </a:pPr>
          <a:r>
            <a:rPr lang="en-US" sz="1600" b="1" i="0" kern="1200" baseline="0"/>
            <a:t>Q</a:t>
          </a:r>
          <a:r>
            <a:rPr lang="en-US" sz="1600" b="0" i="0" kern="1200" baseline="0"/>
            <a:t>: Influences the magnitude of pheromone updates. </a:t>
          </a:r>
          <a:endParaRPr lang="en-US" sz="1600" kern="1200"/>
        </a:p>
      </dsp:txBody>
      <dsp:txXfrm>
        <a:off x="673404" y="3645332"/>
        <a:ext cx="10299395" cy="5830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4C5F4C-2F23-492A-B9AF-37833F988651}">
      <dsp:nvSpPr>
        <dsp:cNvPr id="0" name=""/>
        <dsp:cNvSpPr/>
      </dsp:nvSpPr>
      <dsp:spPr>
        <a:xfrm>
          <a:off x="3712" y="1163177"/>
          <a:ext cx="673312" cy="673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77F1AE-C0C7-4346-96CF-32E2BF5E8708}">
      <dsp:nvSpPr>
        <dsp:cNvPr id="0" name=""/>
        <dsp:cNvSpPr/>
      </dsp:nvSpPr>
      <dsp:spPr>
        <a:xfrm>
          <a:off x="3712" y="1918334"/>
          <a:ext cx="1923750" cy="396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Traveling Salesman Problem (TSP)</a:t>
          </a:r>
          <a:r>
            <a:rPr lang="en-US" sz="1400" kern="1200"/>
            <a:t>:</a:t>
          </a:r>
        </a:p>
      </dsp:txBody>
      <dsp:txXfrm>
        <a:off x="3712" y="1918334"/>
        <a:ext cx="1923750" cy="396773"/>
      </dsp:txXfrm>
    </dsp:sp>
    <dsp:sp modelId="{8CF916FF-3551-41E9-A3A8-7DF02FD1C857}">
      <dsp:nvSpPr>
        <dsp:cNvPr id="0" name=""/>
        <dsp:cNvSpPr/>
      </dsp:nvSpPr>
      <dsp:spPr>
        <a:xfrm>
          <a:off x="3712" y="2353176"/>
          <a:ext cx="1923750" cy="713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Finding the shortest route that visits all cities and returns to the starting city.</a:t>
          </a:r>
        </a:p>
      </dsp:txBody>
      <dsp:txXfrm>
        <a:off x="3712" y="2353176"/>
        <a:ext cx="1923750" cy="713381"/>
      </dsp:txXfrm>
    </dsp:sp>
    <dsp:sp modelId="{DB88DE3F-8CC1-409E-B7B6-F46F67B3E5BC}">
      <dsp:nvSpPr>
        <dsp:cNvPr id="0" name=""/>
        <dsp:cNvSpPr/>
      </dsp:nvSpPr>
      <dsp:spPr>
        <a:xfrm>
          <a:off x="2264118" y="1163177"/>
          <a:ext cx="673312" cy="673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FD9898-6398-4ACD-8941-64F5C918DD4A}">
      <dsp:nvSpPr>
        <dsp:cNvPr id="0" name=""/>
        <dsp:cNvSpPr/>
      </dsp:nvSpPr>
      <dsp:spPr>
        <a:xfrm>
          <a:off x="2264118" y="1918334"/>
          <a:ext cx="1923750" cy="396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Vehicle Routing Problem (VRP)</a:t>
          </a:r>
          <a:r>
            <a:rPr lang="en-US" sz="1400" kern="1200"/>
            <a:t>:</a:t>
          </a:r>
        </a:p>
      </dsp:txBody>
      <dsp:txXfrm>
        <a:off x="2264118" y="1918334"/>
        <a:ext cx="1923750" cy="396773"/>
      </dsp:txXfrm>
    </dsp:sp>
    <dsp:sp modelId="{FA0B944B-73B2-4A7E-99F7-F1F5892D1D1B}">
      <dsp:nvSpPr>
        <dsp:cNvPr id="0" name=""/>
        <dsp:cNvSpPr/>
      </dsp:nvSpPr>
      <dsp:spPr>
        <a:xfrm>
          <a:off x="2264118" y="2353176"/>
          <a:ext cx="1923750" cy="713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Optimizing delivery routes for multiple vehicles.</a:t>
          </a:r>
        </a:p>
      </dsp:txBody>
      <dsp:txXfrm>
        <a:off x="2264118" y="2353176"/>
        <a:ext cx="1923750" cy="713381"/>
      </dsp:txXfrm>
    </dsp:sp>
    <dsp:sp modelId="{38C9A67E-4DC1-446B-BFC8-FD76B8187155}">
      <dsp:nvSpPr>
        <dsp:cNvPr id="0" name=""/>
        <dsp:cNvSpPr/>
      </dsp:nvSpPr>
      <dsp:spPr>
        <a:xfrm>
          <a:off x="4524525" y="1163177"/>
          <a:ext cx="673312" cy="673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1199B6-A986-44DC-A70D-C85CBC384CAB}">
      <dsp:nvSpPr>
        <dsp:cNvPr id="0" name=""/>
        <dsp:cNvSpPr/>
      </dsp:nvSpPr>
      <dsp:spPr>
        <a:xfrm>
          <a:off x="4524525" y="1918334"/>
          <a:ext cx="1923750" cy="396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Job Scheduling</a:t>
          </a:r>
          <a:r>
            <a:rPr lang="en-US" sz="1400" kern="1200"/>
            <a:t>:</a:t>
          </a:r>
        </a:p>
      </dsp:txBody>
      <dsp:txXfrm>
        <a:off x="4524525" y="1918334"/>
        <a:ext cx="1923750" cy="396773"/>
      </dsp:txXfrm>
    </dsp:sp>
    <dsp:sp modelId="{2EA6E17F-02F0-4FF7-82CB-9826DCBD5481}">
      <dsp:nvSpPr>
        <dsp:cNvPr id="0" name=""/>
        <dsp:cNvSpPr/>
      </dsp:nvSpPr>
      <dsp:spPr>
        <a:xfrm>
          <a:off x="4524525" y="2353176"/>
          <a:ext cx="1923750" cy="713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Allocating tasks to resources to minimize completion time.</a:t>
          </a:r>
        </a:p>
      </dsp:txBody>
      <dsp:txXfrm>
        <a:off x="4524525" y="2353176"/>
        <a:ext cx="1923750" cy="713381"/>
      </dsp:txXfrm>
    </dsp:sp>
    <dsp:sp modelId="{2C860A79-877C-447A-9BDD-78D7CEA8AA5A}">
      <dsp:nvSpPr>
        <dsp:cNvPr id="0" name=""/>
        <dsp:cNvSpPr/>
      </dsp:nvSpPr>
      <dsp:spPr>
        <a:xfrm>
          <a:off x="6784931" y="1163177"/>
          <a:ext cx="673312" cy="6733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586E6F-E20A-4B85-B247-687F3B19552F}">
      <dsp:nvSpPr>
        <dsp:cNvPr id="0" name=""/>
        <dsp:cNvSpPr/>
      </dsp:nvSpPr>
      <dsp:spPr>
        <a:xfrm>
          <a:off x="6784931" y="1918334"/>
          <a:ext cx="1923750" cy="396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Network Design</a:t>
          </a:r>
          <a:r>
            <a:rPr lang="en-US" sz="1400" kern="1200"/>
            <a:t>:</a:t>
          </a:r>
        </a:p>
      </dsp:txBody>
      <dsp:txXfrm>
        <a:off x="6784931" y="1918334"/>
        <a:ext cx="1923750" cy="396773"/>
      </dsp:txXfrm>
    </dsp:sp>
    <dsp:sp modelId="{223DE0E6-0117-47C7-8FF6-FFC70ECEF005}">
      <dsp:nvSpPr>
        <dsp:cNvPr id="0" name=""/>
        <dsp:cNvSpPr/>
      </dsp:nvSpPr>
      <dsp:spPr>
        <a:xfrm>
          <a:off x="6784931" y="2353176"/>
          <a:ext cx="1923750" cy="713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Designing efficient and cost-effective communication or transportation networks.</a:t>
          </a:r>
        </a:p>
      </dsp:txBody>
      <dsp:txXfrm>
        <a:off x="6784931" y="2353176"/>
        <a:ext cx="1923750" cy="713381"/>
      </dsp:txXfrm>
    </dsp:sp>
    <dsp:sp modelId="{EE643232-7AD3-44C7-89B3-E5790BEEF0CD}">
      <dsp:nvSpPr>
        <dsp:cNvPr id="0" name=""/>
        <dsp:cNvSpPr/>
      </dsp:nvSpPr>
      <dsp:spPr>
        <a:xfrm>
          <a:off x="9045337" y="1163177"/>
          <a:ext cx="673312" cy="67331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EC312E-C045-413F-9603-DB3AF7E6CFE9}">
      <dsp:nvSpPr>
        <dsp:cNvPr id="0" name=""/>
        <dsp:cNvSpPr/>
      </dsp:nvSpPr>
      <dsp:spPr>
        <a:xfrm>
          <a:off x="9045337" y="1918334"/>
          <a:ext cx="1923750" cy="396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Resource Allocation</a:t>
          </a:r>
          <a:r>
            <a:rPr lang="en-US" sz="1400" kern="1200"/>
            <a:t>:</a:t>
          </a:r>
        </a:p>
      </dsp:txBody>
      <dsp:txXfrm>
        <a:off x="9045337" y="1918334"/>
        <a:ext cx="1923750" cy="396773"/>
      </dsp:txXfrm>
    </dsp:sp>
    <dsp:sp modelId="{32FBA338-F4A9-442D-90F7-4D61C8D63B58}">
      <dsp:nvSpPr>
        <dsp:cNvPr id="0" name=""/>
        <dsp:cNvSpPr/>
      </dsp:nvSpPr>
      <dsp:spPr>
        <a:xfrm>
          <a:off x="9045337" y="2353176"/>
          <a:ext cx="1923750" cy="713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Distributing limited resources optimally among competing tasks.</a:t>
          </a:r>
        </a:p>
      </dsp:txBody>
      <dsp:txXfrm>
        <a:off x="9045337" y="2353176"/>
        <a:ext cx="1923750" cy="7133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A620BD-4D5F-49FA-B3D5-22C8A0FEA870}">
      <dsp:nvSpPr>
        <dsp:cNvPr id="0" name=""/>
        <dsp:cNvSpPr/>
      </dsp:nvSpPr>
      <dsp:spPr>
        <a:xfrm>
          <a:off x="0" y="3513286"/>
          <a:ext cx="10972800" cy="115313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IN" sz="2200" kern="1200"/>
            <a:t>Parameters:</a:t>
          </a:r>
          <a:endParaRPr lang="en-US" sz="2200" kern="1200"/>
        </a:p>
      </dsp:txBody>
      <dsp:txXfrm>
        <a:off x="0" y="3513286"/>
        <a:ext cx="10972800" cy="622695"/>
      </dsp:txXfrm>
    </dsp:sp>
    <dsp:sp modelId="{3400B1AE-F55E-4C03-A2E7-E432CF816266}">
      <dsp:nvSpPr>
        <dsp:cNvPr id="0" name=""/>
        <dsp:cNvSpPr/>
      </dsp:nvSpPr>
      <dsp:spPr>
        <a:xfrm>
          <a:off x="5357" y="4112918"/>
          <a:ext cx="3654028" cy="530443"/>
        </a:xfrm>
        <a:prstGeom prst="rect">
          <a:avLst/>
        </a:prstGeom>
        <a:solidFill>
          <a:schemeClr val="accent2">
            <a:alpha val="90000"/>
            <a:tint val="40000"/>
            <a:hueOff val="0"/>
            <a:satOff val="0"/>
            <a:lumOff val="0"/>
            <a:alphaOff val="0"/>
          </a:schemeClr>
        </a:solidFill>
        <a:ln w="1905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l-GR" sz="2000" kern="1200"/>
            <a:t>α=1</a:t>
          </a:r>
          <a:r>
            <a:rPr lang="en-US" sz="2000" kern="1200"/>
            <a:t> </a:t>
          </a:r>
          <a:r>
            <a:rPr lang="el-GR" sz="2000" kern="1200"/>
            <a:t>(</a:t>
          </a:r>
          <a:r>
            <a:rPr lang="en-IN" sz="2000" kern="1200"/>
            <a:t>pheromone importance).</a:t>
          </a:r>
          <a:endParaRPr lang="en-US" sz="2000" kern="1200"/>
        </a:p>
      </dsp:txBody>
      <dsp:txXfrm>
        <a:off x="5357" y="4112918"/>
        <a:ext cx="3654028" cy="530443"/>
      </dsp:txXfrm>
    </dsp:sp>
    <dsp:sp modelId="{82BCD986-A2A2-405C-9F63-0F22373C885F}">
      <dsp:nvSpPr>
        <dsp:cNvPr id="0" name=""/>
        <dsp:cNvSpPr/>
      </dsp:nvSpPr>
      <dsp:spPr>
        <a:xfrm>
          <a:off x="3659385" y="4112918"/>
          <a:ext cx="3654028" cy="530443"/>
        </a:xfrm>
        <a:prstGeom prst="rect">
          <a:avLst/>
        </a:prstGeom>
        <a:solidFill>
          <a:schemeClr val="accent2">
            <a:alpha val="90000"/>
            <a:tint val="40000"/>
            <a:hueOff val="0"/>
            <a:satOff val="0"/>
            <a:lumOff val="0"/>
            <a:alphaOff val="0"/>
          </a:schemeClr>
        </a:solidFill>
        <a:ln w="1905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l-GR" sz="2000" kern="1200"/>
            <a:t>β=5</a:t>
          </a:r>
          <a:r>
            <a:rPr lang="en-US" sz="2000" kern="1200"/>
            <a:t>  </a:t>
          </a:r>
          <a:r>
            <a:rPr lang="el-GR" sz="2000" kern="1200"/>
            <a:t>(</a:t>
          </a:r>
          <a:r>
            <a:rPr lang="en-IN" sz="2000" kern="1200"/>
            <a:t>heuristic importance).</a:t>
          </a:r>
          <a:endParaRPr lang="en-US" sz="2000" kern="1200"/>
        </a:p>
      </dsp:txBody>
      <dsp:txXfrm>
        <a:off x="3659385" y="4112918"/>
        <a:ext cx="3654028" cy="530443"/>
      </dsp:txXfrm>
    </dsp:sp>
    <dsp:sp modelId="{F51F4B5A-C453-4BE4-8738-1C3C4E4D6635}">
      <dsp:nvSpPr>
        <dsp:cNvPr id="0" name=""/>
        <dsp:cNvSpPr/>
      </dsp:nvSpPr>
      <dsp:spPr>
        <a:xfrm>
          <a:off x="7313414" y="4112918"/>
          <a:ext cx="3654028" cy="530443"/>
        </a:xfrm>
        <a:prstGeom prst="rect">
          <a:avLst/>
        </a:prstGeom>
        <a:solidFill>
          <a:schemeClr val="accent2">
            <a:alpha val="90000"/>
            <a:tint val="40000"/>
            <a:hueOff val="0"/>
            <a:satOff val="0"/>
            <a:lumOff val="0"/>
            <a:alphaOff val="0"/>
          </a:schemeClr>
        </a:solidFill>
        <a:ln w="1905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l-GR" sz="2000" kern="1200"/>
            <a:t>ρ=0.5 (</a:t>
          </a:r>
          <a:r>
            <a:rPr lang="en-IN" sz="2000" kern="1200"/>
            <a:t>evaporation rate).</a:t>
          </a:r>
          <a:endParaRPr lang="en-US" sz="2000" kern="1200"/>
        </a:p>
      </dsp:txBody>
      <dsp:txXfrm>
        <a:off x="7313414" y="4112918"/>
        <a:ext cx="3654028" cy="530443"/>
      </dsp:txXfrm>
    </dsp:sp>
    <dsp:sp modelId="{5A4B52C1-1F75-4EE8-9643-E973BC4DE824}">
      <dsp:nvSpPr>
        <dsp:cNvPr id="0" name=""/>
        <dsp:cNvSpPr/>
      </dsp:nvSpPr>
      <dsp:spPr>
        <a:xfrm rot="10800000">
          <a:off x="0" y="1757055"/>
          <a:ext cx="10972800" cy="1773527"/>
        </a:xfrm>
        <a:prstGeom prst="upArrowCallou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IN" sz="2200" kern="1200" dirty="0"/>
            <a:t>Pheromone levels are set uniformly on all edges (</a:t>
          </a:r>
          <a:r>
            <a:rPr lang="el-GR" sz="2200" kern="1200" dirty="0"/>
            <a:t>τ</a:t>
          </a:r>
          <a:r>
            <a:rPr lang="en-IN" sz="2200" kern="1200" dirty="0" err="1"/>
            <a:t>ij</a:t>
          </a:r>
          <a:r>
            <a:rPr lang="en-IN" sz="2200" kern="1200" dirty="0"/>
            <a:t>=1)</a:t>
          </a:r>
          <a:endParaRPr lang="en-US" sz="2200" kern="1200" dirty="0"/>
        </a:p>
      </dsp:txBody>
      <dsp:txXfrm rot="10800000">
        <a:off x="0" y="1757055"/>
        <a:ext cx="10972800" cy="1152385"/>
      </dsp:txXfrm>
    </dsp:sp>
    <dsp:sp modelId="{40052432-ED45-45C0-81E5-B1E26CC2D4B1}">
      <dsp:nvSpPr>
        <dsp:cNvPr id="0" name=""/>
        <dsp:cNvSpPr/>
      </dsp:nvSpPr>
      <dsp:spPr>
        <a:xfrm rot="10800000">
          <a:off x="0" y="0"/>
          <a:ext cx="10972800" cy="1773527"/>
        </a:xfrm>
        <a:prstGeom prst="upArrowCallou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IN" sz="2200" b="1" kern="1200"/>
            <a:t>Initialization</a:t>
          </a:r>
          <a:r>
            <a:rPr lang="en-IN" sz="2200" kern="1200"/>
            <a:t>:</a:t>
          </a:r>
          <a:endParaRPr lang="en-US" sz="2200" kern="1200"/>
        </a:p>
      </dsp:txBody>
      <dsp:txXfrm rot="10800000">
        <a:off x="0" y="0"/>
        <a:ext cx="10972800" cy="115238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09F8B7-5784-4248-8423-A44E823F52D3}">
      <dsp:nvSpPr>
        <dsp:cNvPr id="0" name=""/>
        <dsp:cNvSpPr/>
      </dsp:nvSpPr>
      <dsp:spPr>
        <a:xfrm>
          <a:off x="0" y="2746"/>
          <a:ext cx="541178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281F4E-A2A0-4A1B-830F-C47B480948DF}">
      <dsp:nvSpPr>
        <dsp:cNvPr id="0" name=""/>
        <dsp:cNvSpPr/>
      </dsp:nvSpPr>
      <dsp:spPr>
        <a:xfrm>
          <a:off x="0" y="2746"/>
          <a:ext cx="5411787" cy="809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After several (100) iterations (by using python script ), the ACO algorithm identifies the best tour:</a:t>
          </a:r>
        </a:p>
      </dsp:txBody>
      <dsp:txXfrm>
        <a:off x="0" y="2746"/>
        <a:ext cx="5411787" cy="809659"/>
      </dsp:txXfrm>
    </dsp:sp>
    <dsp:sp modelId="{B5A49C2B-C202-400C-81B2-FAF4B66879DB}">
      <dsp:nvSpPr>
        <dsp:cNvPr id="0" name=""/>
        <dsp:cNvSpPr/>
      </dsp:nvSpPr>
      <dsp:spPr>
        <a:xfrm>
          <a:off x="0" y="812405"/>
          <a:ext cx="541178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D1267D-C868-4E68-8D80-2D3BE2655771}">
      <dsp:nvSpPr>
        <dsp:cNvPr id="0" name=""/>
        <dsp:cNvSpPr/>
      </dsp:nvSpPr>
      <dsp:spPr>
        <a:xfrm>
          <a:off x="0" y="812405"/>
          <a:ext cx="5406502" cy="1940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Best Tour</a:t>
          </a:r>
          <a:r>
            <a:rPr lang="en-US" sz="1900" kern="1200" dirty="0"/>
            <a:t>: </a:t>
          </a:r>
          <a:r>
            <a:rPr lang="en-US" sz="2200" b="1" kern="1200" dirty="0"/>
            <a:t>[E → D → C → A → B→ E].  </a:t>
          </a:r>
        </a:p>
        <a:p>
          <a:pPr marL="0" lvl="0" indent="0" algn="l" defTabSz="844550">
            <a:lnSpc>
              <a:spcPct val="90000"/>
            </a:lnSpc>
            <a:spcBef>
              <a:spcPct val="0"/>
            </a:spcBef>
            <a:spcAft>
              <a:spcPct val="35000"/>
            </a:spcAft>
            <a:buNone/>
          </a:pPr>
          <a:r>
            <a:rPr lang="en-US" sz="2000" kern="1200" dirty="0"/>
            <a:t>Over multiple iterations, the pheromone levels on the optimal route will become stronger, guiding the ants to consistently choose this path, causing the ACO algorithm to converge towards it. </a:t>
          </a:r>
        </a:p>
      </dsp:txBody>
      <dsp:txXfrm>
        <a:off x="0" y="812405"/>
        <a:ext cx="5406502" cy="1940680"/>
      </dsp:txXfrm>
    </dsp:sp>
    <dsp:sp modelId="{98622D73-1777-4C65-B272-6C29CF8A0E3B}">
      <dsp:nvSpPr>
        <dsp:cNvPr id="0" name=""/>
        <dsp:cNvSpPr/>
      </dsp:nvSpPr>
      <dsp:spPr>
        <a:xfrm>
          <a:off x="0" y="2753085"/>
          <a:ext cx="541178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8821A9-E785-48EF-8653-1B162E8C56BE}">
      <dsp:nvSpPr>
        <dsp:cNvPr id="0" name=""/>
        <dsp:cNvSpPr/>
      </dsp:nvSpPr>
      <dsp:spPr>
        <a:xfrm>
          <a:off x="0" y="2753085"/>
          <a:ext cx="5411787" cy="809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Shortest Path Length</a:t>
          </a:r>
          <a:r>
            <a:rPr lang="en-US" sz="1900" kern="1200" dirty="0"/>
            <a:t>: 9.</a:t>
          </a:r>
        </a:p>
      </dsp:txBody>
      <dsp:txXfrm>
        <a:off x="0" y="2753085"/>
        <a:ext cx="5411787" cy="809659"/>
      </dsp:txXfrm>
    </dsp:sp>
    <dsp:sp modelId="{8E9B734B-D63B-4B6E-9264-FB2E64DF1E8F}">
      <dsp:nvSpPr>
        <dsp:cNvPr id="0" name=""/>
        <dsp:cNvSpPr/>
      </dsp:nvSpPr>
      <dsp:spPr>
        <a:xfrm>
          <a:off x="0" y="3562744"/>
          <a:ext cx="541178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B5409C-93FB-42DF-8D61-2154F85688EE}">
      <dsp:nvSpPr>
        <dsp:cNvPr id="0" name=""/>
        <dsp:cNvSpPr/>
      </dsp:nvSpPr>
      <dsp:spPr>
        <a:xfrm>
          <a:off x="0" y="3562744"/>
          <a:ext cx="5411787" cy="809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kern="1200" dirty="0"/>
            <a:t>The shortest path that the ants travel is 9 starting from city E and travels back to same city.</a:t>
          </a:r>
          <a:endParaRPr lang="en-US" sz="1900" kern="1200" dirty="0"/>
        </a:p>
      </dsp:txBody>
      <dsp:txXfrm>
        <a:off x="0" y="3562744"/>
        <a:ext cx="5411787" cy="80965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C3879D-76B0-48F8-8823-2FD39A6D665B}">
      <dsp:nvSpPr>
        <dsp:cNvPr id="0" name=""/>
        <dsp:cNvSpPr/>
      </dsp:nvSpPr>
      <dsp:spPr>
        <a:xfrm>
          <a:off x="1326" y="443848"/>
          <a:ext cx="4655821" cy="295644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14CDA94-9CD3-4917-A017-89FE9D32798C}">
      <dsp:nvSpPr>
        <dsp:cNvPr id="0" name=""/>
        <dsp:cNvSpPr/>
      </dsp:nvSpPr>
      <dsp:spPr>
        <a:xfrm>
          <a:off x="518639" y="935296"/>
          <a:ext cx="4655821" cy="295644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100000"/>
            </a:lnSpc>
            <a:spcBef>
              <a:spcPct val="0"/>
            </a:spcBef>
            <a:spcAft>
              <a:spcPct val="35000"/>
            </a:spcAft>
            <a:buNone/>
          </a:pPr>
          <a:r>
            <a:rPr lang="en-US" sz="1700" b="0" i="0" kern="1200" baseline="0" dirty="0"/>
            <a:t>This step-by-step process illustrates how ACO uses probabilistic decision-making and pheromone updates to iteratively improve solutions. For the TSP, ACO effectively balances exploration of new routes and exploitation of known good paths, converging to a near-optimal solution. This adaptability and efficiency make ACO a preferred approach for solving complex combinatorial problems.</a:t>
          </a:r>
          <a:endParaRPr lang="en-US" sz="1700" kern="1200" dirty="0"/>
        </a:p>
      </dsp:txBody>
      <dsp:txXfrm>
        <a:off x="605230" y="1021887"/>
        <a:ext cx="4482639" cy="2783264"/>
      </dsp:txXfrm>
    </dsp:sp>
    <dsp:sp modelId="{FD8C33BE-D3AF-44DB-AAA2-439BA376F807}">
      <dsp:nvSpPr>
        <dsp:cNvPr id="0" name=""/>
        <dsp:cNvSpPr/>
      </dsp:nvSpPr>
      <dsp:spPr>
        <a:xfrm>
          <a:off x="5691774" y="443848"/>
          <a:ext cx="4655821" cy="295644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8A45F4A-D99E-4DE2-B261-F41A88EB0785}">
      <dsp:nvSpPr>
        <dsp:cNvPr id="0" name=""/>
        <dsp:cNvSpPr/>
      </dsp:nvSpPr>
      <dsp:spPr>
        <a:xfrm>
          <a:off x="6209088" y="935296"/>
          <a:ext cx="4655821" cy="295644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100000"/>
            </a:lnSpc>
            <a:spcBef>
              <a:spcPct val="0"/>
            </a:spcBef>
            <a:spcAft>
              <a:spcPct val="35000"/>
            </a:spcAft>
            <a:buNone/>
          </a:pPr>
          <a:r>
            <a:rPr lang="en-US" sz="1700" kern="1200" dirty="0"/>
            <a:t>Ant Colony Optimization (ACO) is a powerful and versatile algorithm inspired by the natural foraging behavior of ants. It has become a cornerstone in solving combinatorial optimization problems due to its ability to explore complex solution spaces efficiently while adapting dynamically to changes</a:t>
          </a:r>
        </a:p>
      </dsp:txBody>
      <dsp:txXfrm>
        <a:off x="6295679" y="1021887"/>
        <a:ext cx="4482639" cy="278326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7C332B-7BBC-F340-969A-CE9BBEF35095}" type="datetimeFigureOut">
              <a:rPr lang="en-US" smtClean="0"/>
              <a:t>11/25/2024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E11742-AE36-EC4A-BC7A-F4F5A3B8117D}" type="slidenum">
              <a:rPr lang="en-US" smtClean="0"/>
              <a:t>‹#›</a:t>
            </a:fld>
            <a:endParaRPr lang="en-US"/>
          </a:p>
        </p:txBody>
      </p:sp>
    </p:spTree>
    <p:extLst>
      <p:ext uri="{BB962C8B-B14F-4D97-AF65-F5344CB8AC3E}">
        <p14:creationId xmlns:p14="http://schemas.microsoft.com/office/powerpoint/2010/main" val="622624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E11742-AE36-EC4A-BC7A-F4F5A3B8117D}" type="slidenum">
              <a:rPr lang="en-US" smtClean="0"/>
              <a:t>2</a:t>
            </a:fld>
            <a:endParaRPr lang="en-US"/>
          </a:p>
        </p:txBody>
      </p:sp>
    </p:spTree>
    <p:extLst>
      <p:ext uri="{BB962C8B-B14F-4D97-AF65-F5344CB8AC3E}">
        <p14:creationId xmlns:p14="http://schemas.microsoft.com/office/powerpoint/2010/main" val="29785694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992CB84-2E59-9790-15CE-6B6A4BA26B48}"/>
              </a:ext>
              <a:ext uri="{C183D7F6-B498-43B3-948B-1728B52AA6E4}">
                <adec:decorative xmlns:adec="http://schemas.microsoft.com/office/drawing/2017/decorative" val="1"/>
              </a:ext>
            </a:extLst>
          </p:cNvPr>
          <p:cNvSpPr/>
          <p:nvPr/>
        </p:nvSpPr>
        <p:spPr>
          <a:xfrm>
            <a:off x="0" y="0"/>
            <a:ext cx="12192000" cy="176116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27C82-C15D-DD91-9446-76ECE7FBB8F9}"/>
              </a:ext>
            </a:extLst>
          </p:cNvPr>
          <p:cNvSpPr>
            <a:spLocks noGrp="1"/>
          </p:cNvSpPr>
          <p:nvPr>
            <p:ph type="ctrTitle" hasCustomPrompt="1"/>
          </p:nvPr>
        </p:nvSpPr>
        <p:spPr>
          <a:xfrm>
            <a:off x="288099" y="1761167"/>
            <a:ext cx="6255205" cy="3827166"/>
          </a:xfrm>
        </p:spPr>
        <p:txBody>
          <a:bodyPr anchor="b">
            <a:normAutofit/>
          </a:bodyPr>
          <a:lstStyle>
            <a:lvl1pPr algn="l">
              <a:defRPr sz="5400" spc="150"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738ACAE1-6F38-180D-B778-27F9F1207EFD}"/>
              </a:ext>
            </a:extLst>
          </p:cNvPr>
          <p:cNvSpPr>
            <a:spLocks noGrp="1"/>
          </p:cNvSpPr>
          <p:nvPr>
            <p:ph type="subTitle" idx="1" hasCustomPrompt="1"/>
          </p:nvPr>
        </p:nvSpPr>
        <p:spPr>
          <a:xfrm>
            <a:off x="288099" y="5588333"/>
            <a:ext cx="6255205" cy="671550"/>
          </a:xfrm>
        </p:spPr>
        <p:txBody>
          <a:bodyPr>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text styles</a:t>
            </a:r>
          </a:p>
        </p:txBody>
      </p:sp>
      <p:grpSp>
        <p:nvGrpSpPr>
          <p:cNvPr id="15" name="Group 14">
            <a:extLst>
              <a:ext uri="{FF2B5EF4-FFF2-40B4-BE49-F238E27FC236}">
                <a16:creationId xmlns:a16="http://schemas.microsoft.com/office/drawing/2014/main" id="{C299F184-673F-B5F3-811B-60FEF8201C4A}"/>
              </a:ext>
            </a:extLst>
          </p:cNvPr>
          <p:cNvGrpSpPr/>
          <p:nvPr/>
        </p:nvGrpSpPr>
        <p:grpSpPr>
          <a:xfrm>
            <a:off x="288097" y="208686"/>
            <a:ext cx="2728123" cy="1322726"/>
            <a:chOff x="12957311" y="10007108"/>
            <a:chExt cx="5029200" cy="2438400"/>
          </a:xfrm>
        </p:grpSpPr>
        <p:pic>
          <p:nvPicPr>
            <p:cNvPr id="16" name="Picture 15" descr="Texas State University">
              <a:extLst>
                <a:ext uri="{FF2B5EF4-FFF2-40B4-BE49-F238E27FC236}">
                  <a16:creationId xmlns:a16="http://schemas.microsoft.com/office/drawing/2014/main" id="{D68AF5D7-2999-6FDB-596C-7BEB262631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7311" y="10007108"/>
              <a:ext cx="5029200" cy="2438400"/>
            </a:xfrm>
            <a:prstGeom prst="rect">
              <a:avLst/>
            </a:prstGeom>
          </p:spPr>
        </p:pic>
        <p:pic>
          <p:nvPicPr>
            <p:cNvPr id="18" name="Picture 17" descr="Member the Texas State University System">
              <a:extLst>
                <a:ext uri="{FF2B5EF4-FFF2-40B4-BE49-F238E27FC236}">
                  <a16:creationId xmlns:a16="http://schemas.microsoft.com/office/drawing/2014/main" id="{307BFAAA-B3FC-DF89-72E6-854DF8F8C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7548" y="12008857"/>
              <a:ext cx="4408726" cy="274321"/>
            </a:xfrm>
            <a:prstGeom prst="rect">
              <a:avLst/>
            </a:prstGeom>
          </p:spPr>
        </p:pic>
      </p:grpSp>
      <p:pic>
        <p:nvPicPr>
          <p:cNvPr id="23" name="Picture 22">
            <a:extLst>
              <a:ext uri="{FF2B5EF4-FFF2-40B4-BE49-F238E27FC236}">
                <a16:creationId xmlns:a16="http://schemas.microsoft.com/office/drawing/2014/main" id="{C1100FFA-7370-3098-53A1-548D0E5617BF}"/>
              </a:ext>
              <a:ext uri="{C183D7F6-B498-43B3-948B-1728B52AA6E4}">
                <adec:decorative xmlns:adec="http://schemas.microsoft.com/office/drawing/2017/decorative" val="1"/>
              </a:ext>
            </a:extLst>
          </p:cNvPr>
          <p:cNvPicPr>
            <a:picLocks noChangeAspect="1"/>
          </p:cNvPicPr>
          <p:nvPr/>
        </p:nvPicPr>
        <p:blipFill>
          <a:blip r:embed="rId4"/>
          <a:srcRect l="6892" r="6892"/>
          <a:stretch/>
        </p:blipFill>
        <p:spPr>
          <a:xfrm>
            <a:off x="6887688" y="352803"/>
            <a:ext cx="5304312" cy="6152394"/>
          </a:xfrm>
          <a:prstGeom prst="rect">
            <a:avLst/>
          </a:prstGeom>
        </p:spPr>
      </p:pic>
      <p:pic>
        <p:nvPicPr>
          <p:cNvPr id="7" name="Picture 6">
            <a:extLst>
              <a:ext uri="{FF2B5EF4-FFF2-40B4-BE49-F238E27FC236}">
                <a16:creationId xmlns:a16="http://schemas.microsoft.com/office/drawing/2014/main" id="{A9B458E7-A2B6-FC5A-0C77-E55A680EDEDD}"/>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3937" t="20913" r="8465"/>
          <a:stretch/>
        </p:blipFill>
        <p:spPr>
          <a:xfrm flipV="1">
            <a:off x="0" y="1740098"/>
            <a:ext cx="6887688" cy="176265"/>
          </a:xfrm>
          <a:prstGeom prst="rect">
            <a:avLst/>
          </a:prstGeom>
          <a:ln>
            <a:noFill/>
          </a:ln>
        </p:spPr>
      </p:pic>
      <p:sp>
        <p:nvSpPr>
          <p:cNvPr id="5" name="Picture Placeholder 8">
            <a:extLst>
              <a:ext uri="{FF2B5EF4-FFF2-40B4-BE49-F238E27FC236}">
                <a16:creationId xmlns:a16="http://schemas.microsoft.com/office/drawing/2014/main" id="{B6D426D2-F400-3DD1-192B-23A6A40F9F4D}"/>
              </a:ext>
            </a:extLst>
          </p:cNvPr>
          <p:cNvSpPr>
            <a:spLocks noGrp="1"/>
          </p:cNvSpPr>
          <p:nvPr>
            <p:ph type="pic" sz="quarter" idx="13" hasCustomPrompt="1"/>
          </p:nvPr>
        </p:nvSpPr>
        <p:spPr>
          <a:xfrm>
            <a:off x="6887688" y="352803"/>
            <a:ext cx="5304312" cy="6152394"/>
          </a:xfrm>
          <a:gradFill>
            <a:gsLst>
              <a:gs pos="0">
                <a:schemeClr val="tx2">
                  <a:alpha val="0"/>
                </a:schemeClr>
              </a:gs>
              <a:gs pos="100000">
                <a:schemeClr val="tx2">
                  <a:alpha val="40000"/>
                </a:schemeClr>
              </a:gs>
            </a:gsLst>
            <a:lin ang="5400000" scaled="1"/>
          </a:gradFill>
        </p:spPr>
        <p:txBody>
          <a:bodyPr lIns="457200" tIns="457200" rIns="457200" bIns="457200" anchor="b">
            <a:norm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4" name="Date Placeholder 3">
            <a:extLst>
              <a:ext uri="{FF2B5EF4-FFF2-40B4-BE49-F238E27FC236}">
                <a16:creationId xmlns:a16="http://schemas.microsoft.com/office/drawing/2014/main" id="{C6BD34BC-F97D-4FF5-24C8-5F11D66044BE}"/>
              </a:ext>
            </a:extLst>
          </p:cNvPr>
          <p:cNvSpPr>
            <a:spLocks noGrp="1"/>
          </p:cNvSpPr>
          <p:nvPr>
            <p:ph type="dt" sz="half" idx="14"/>
          </p:nvPr>
        </p:nvSpPr>
        <p:spPr>
          <a:xfrm>
            <a:off x="608138" y="6492875"/>
            <a:ext cx="2734502" cy="365125"/>
          </a:xfrm>
        </p:spPr>
        <p:txBody>
          <a:bodyPr/>
          <a:lstStyle/>
          <a:p>
            <a:fld id="{8A60A3F5-120A-A64C-8514-4F9CB3D10376}" type="datetimeFigureOut">
              <a:rPr lang="en-US" smtClean="0"/>
              <a:pPr/>
              <a:t>11/25/2024</a:t>
            </a:fld>
            <a:endParaRPr lang="en-US"/>
          </a:p>
        </p:txBody>
      </p:sp>
      <p:sp>
        <p:nvSpPr>
          <p:cNvPr id="6" name="Footer Placeholder 5">
            <a:extLst>
              <a:ext uri="{FF2B5EF4-FFF2-40B4-BE49-F238E27FC236}">
                <a16:creationId xmlns:a16="http://schemas.microsoft.com/office/drawing/2014/main" id="{779B827A-F436-38D8-7C92-B979B14587FB}"/>
              </a:ext>
            </a:extLst>
          </p:cNvPr>
          <p:cNvSpPr>
            <a:spLocks noGrp="1"/>
          </p:cNvSpPr>
          <p:nvPr>
            <p:ph type="ftr" sz="quarter" idx="15"/>
          </p:nvPr>
        </p:nvSpPr>
        <p:spPr>
          <a:xfrm>
            <a:off x="3499494" y="6492876"/>
            <a:ext cx="8081444" cy="365125"/>
          </a:xfrm>
        </p:spPr>
        <p:txBody>
          <a:bodyPr/>
          <a:lstStyle/>
          <a:p>
            <a:endParaRPr lang="en-US"/>
          </a:p>
        </p:txBody>
      </p:sp>
      <p:sp>
        <p:nvSpPr>
          <p:cNvPr id="8" name="Slide Number Placeholder 7">
            <a:extLst>
              <a:ext uri="{FF2B5EF4-FFF2-40B4-BE49-F238E27FC236}">
                <a16:creationId xmlns:a16="http://schemas.microsoft.com/office/drawing/2014/main" id="{FA269407-F89A-625D-EC35-284BD92EFCC7}"/>
              </a:ext>
            </a:extLst>
          </p:cNvPr>
          <p:cNvSpPr>
            <a:spLocks noGrp="1"/>
          </p:cNvSpPr>
          <p:nvPr>
            <p:ph type="sldNum" sz="quarter" idx="16"/>
          </p:nvPr>
        </p:nvSpPr>
        <p:spPr>
          <a:xfrm>
            <a:off x="11737792" y="6492875"/>
            <a:ext cx="454208" cy="365125"/>
          </a:xfrm>
        </p:spPr>
        <p:txBody>
          <a:bodyPr/>
          <a:lstStyle/>
          <a:p>
            <a:fld id="{8179B124-EE6F-DB4E-A403-682A40579A9A}" type="slidenum">
              <a:rPr lang="en-US" smtClean="0"/>
              <a:pPr/>
              <a:t>‹#›</a:t>
            </a:fld>
            <a:endParaRPr lang="en-US"/>
          </a:p>
        </p:txBody>
      </p:sp>
      <p:pic>
        <p:nvPicPr>
          <p:cNvPr id="13" name="Picture 12">
            <a:extLst>
              <a:ext uri="{FF2B5EF4-FFF2-40B4-BE49-F238E27FC236}">
                <a16:creationId xmlns:a16="http://schemas.microsoft.com/office/drawing/2014/main" id="{BF0244C0-E69C-2409-2732-BEC7F9B194F9}"/>
              </a:ext>
              <a:ext uri="{C183D7F6-B498-43B3-948B-1728B52AA6E4}">
                <adec:decorative xmlns:adec="http://schemas.microsoft.com/office/drawing/2017/decorative" val="1"/>
              </a:ext>
            </a:extLst>
          </p:cNvPr>
          <p:cNvPicPr>
            <a:picLocks noChangeAspect="1"/>
          </p:cNvPicPr>
          <p:nvPr userDrawn="1"/>
        </p:nvPicPr>
        <p:blipFill>
          <a:blip r:embed="rId4"/>
          <a:srcRect l="6892" r="6892"/>
          <a:stretch/>
        </p:blipFill>
        <p:spPr>
          <a:xfrm>
            <a:off x="6887688" y="352803"/>
            <a:ext cx="5304312" cy="6152394"/>
          </a:xfrm>
          <a:prstGeom prst="rect">
            <a:avLst/>
          </a:prstGeom>
        </p:spPr>
      </p:pic>
    </p:spTree>
    <p:extLst>
      <p:ext uri="{BB962C8B-B14F-4D97-AF65-F5344CB8AC3E}">
        <p14:creationId xmlns:p14="http://schemas.microsoft.com/office/powerpoint/2010/main" val="1316012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Big 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54AA94-6C8E-83C9-2FBA-64F5EBC8F0CC}"/>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5334000" y="0"/>
            <a:ext cx="6858000" cy="685800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 name="connsiteX4" fmla="*/ 0 w 6858000"/>
              <a:gd name="connsiteY4" fmla="*/ 4063452 h 6858000"/>
              <a:gd name="connsiteX5" fmla="*/ 497840 w 6858000"/>
              <a:gd name="connsiteY5" fmla="*/ 3460690 h 6858000"/>
              <a:gd name="connsiteX6" fmla="*/ 0 w 6858000"/>
              <a:gd name="connsiteY6" fmla="*/ 28579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8000">
                <a:moveTo>
                  <a:pt x="0" y="0"/>
                </a:moveTo>
                <a:lnTo>
                  <a:pt x="6858000" y="0"/>
                </a:lnTo>
                <a:lnTo>
                  <a:pt x="6858000" y="6858000"/>
                </a:lnTo>
                <a:lnTo>
                  <a:pt x="0" y="6858000"/>
                </a:lnTo>
                <a:lnTo>
                  <a:pt x="0" y="4063452"/>
                </a:lnTo>
                <a:lnTo>
                  <a:pt x="497840" y="3460690"/>
                </a:lnTo>
                <a:lnTo>
                  <a:pt x="0" y="2857926"/>
                </a:lnTo>
                <a:close/>
              </a:path>
            </a:pathLst>
          </a:custGeom>
        </p:spPr>
      </p:pic>
      <p:sp>
        <p:nvSpPr>
          <p:cNvPr id="6" name="Picture Placeholder 5">
            <a:extLst>
              <a:ext uri="{FF2B5EF4-FFF2-40B4-BE49-F238E27FC236}">
                <a16:creationId xmlns:a16="http://schemas.microsoft.com/office/drawing/2014/main" id="{E3049668-4A8F-8AF4-17B4-C74FDB40BB5D}"/>
              </a:ext>
            </a:extLst>
          </p:cNvPr>
          <p:cNvSpPr>
            <a:spLocks noGrp="1"/>
          </p:cNvSpPr>
          <p:nvPr>
            <p:ph type="pic" sz="quarter" idx="18" hasCustomPrompt="1"/>
          </p:nvPr>
        </p:nvSpPr>
        <p:spPr>
          <a:xfrm>
            <a:off x="5333999" y="1"/>
            <a:ext cx="6857999" cy="6857999"/>
          </a:xfrm>
          <a:custGeom>
            <a:avLst/>
            <a:gdLst>
              <a:gd name="connsiteX0" fmla="*/ 0 w 6858000"/>
              <a:gd name="connsiteY0" fmla="*/ 0 h 6857999"/>
              <a:gd name="connsiteX1" fmla="*/ 6858000 w 6858000"/>
              <a:gd name="connsiteY1" fmla="*/ 0 h 6857999"/>
              <a:gd name="connsiteX2" fmla="*/ 6858000 w 6858000"/>
              <a:gd name="connsiteY2" fmla="*/ 6857999 h 6857999"/>
              <a:gd name="connsiteX3" fmla="*/ 0 w 6858000"/>
              <a:gd name="connsiteY3" fmla="*/ 6857999 h 6857999"/>
              <a:gd name="connsiteX4" fmla="*/ 0 w 6858000"/>
              <a:gd name="connsiteY4" fmla="*/ 4063452 h 6857999"/>
              <a:gd name="connsiteX5" fmla="*/ 497840 w 6858000"/>
              <a:gd name="connsiteY5" fmla="*/ 3460690 h 6857999"/>
              <a:gd name="connsiteX6" fmla="*/ 0 w 6858000"/>
              <a:gd name="connsiteY6" fmla="*/ 285792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0" y="0"/>
                </a:moveTo>
                <a:lnTo>
                  <a:pt x="6858000" y="0"/>
                </a:lnTo>
                <a:lnTo>
                  <a:pt x="6858000" y="6857999"/>
                </a:lnTo>
                <a:lnTo>
                  <a:pt x="0" y="6857999"/>
                </a:lnTo>
                <a:lnTo>
                  <a:pt x="0" y="4063452"/>
                </a:lnTo>
                <a:lnTo>
                  <a:pt x="497840" y="3460690"/>
                </a:lnTo>
                <a:lnTo>
                  <a:pt x="0" y="2857926"/>
                </a:lnTo>
                <a:close/>
              </a:path>
            </a:pathLst>
          </a:custGeom>
          <a:gradFill>
            <a:gsLst>
              <a:gs pos="25000">
                <a:schemeClr val="tx2">
                  <a:alpha val="0"/>
                </a:schemeClr>
              </a:gs>
              <a:gs pos="100000">
                <a:schemeClr val="tx2">
                  <a:alpha val="40000"/>
                </a:schemeClr>
              </a:gs>
            </a:gsLst>
            <a:lin ang="5400000" scaled="1"/>
          </a:gradFill>
        </p:spPr>
        <p:txBody>
          <a:bodyPr wrap="square" lIns="457200" tIns="457200" rIns="457200" bIns="457200" anchor="b">
            <a:no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4" name="Text Placeholder 3">
            <a:extLst>
              <a:ext uri="{FF2B5EF4-FFF2-40B4-BE49-F238E27FC236}">
                <a16:creationId xmlns:a16="http://schemas.microsoft.com/office/drawing/2014/main" id="{B63A6AA5-9CD1-502A-C6B1-DAD0AFDA1030}"/>
              </a:ext>
            </a:extLst>
          </p:cNvPr>
          <p:cNvSpPr>
            <a:spLocks noGrp="1"/>
          </p:cNvSpPr>
          <p:nvPr>
            <p:ph type="body" sz="half" idx="2" hasCustomPrompt="1"/>
          </p:nvPr>
        </p:nvSpPr>
        <p:spPr>
          <a:xfrm>
            <a:off x="608138" y="3429000"/>
            <a:ext cx="4045142" cy="2556761"/>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When adding a custom image, be careful not to move the frame, or the bottom image may peek through.</a:t>
            </a:r>
          </a:p>
        </p:txBody>
      </p:sp>
      <p:sp>
        <p:nvSpPr>
          <p:cNvPr id="21" name="Date Placeholder 20">
            <a:extLst>
              <a:ext uri="{FF2B5EF4-FFF2-40B4-BE49-F238E27FC236}">
                <a16:creationId xmlns:a16="http://schemas.microsoft.com/office/drawing/2014/main" id="{7E88F7B4-3ADF-6404-8C1D-13E03B8BC090}"/>
              </a:ext>
            </a:extLst>
          </p:cNvPr>
          <p:cNvSpPr>
            <a:spLocks noGrp="1"/>
          </p:cNvSpPr>
          <p:nvPr>
            <p:ph type="dt" sz="half" idx="19"/>
          </p:nvPr>
        </p:nvSpPr>
        <p:spPr/>
        <p:txBody>
          <a:bodyPr/>
          <a:lstStyle/>
          <a:p>
            <a:fld id="{8A60A3F5-120A-A64C-8514-4F9CB3D10376}" type="datetimeFigureOut">
              <a:rPr lang="en-US" smtClean="0"/>
              <a:pPr/>
              <a:t>11/25/2024</a:t>
            </a:fld>
            <a:endParaRPr lang="en-US"/>
          </a:p>
        </p:txBody>
      </p:sp>
      <p:sp>
        <p:nvSpPr>
          <p:cNvPr id="22" name="Footer Placeholder 21">
            <a:extLst>
              <a:ext uri="{FF2B5EF4-FFF2-40B4-BE49-F238E27FC236}">
                <a16:creationId xmlns:a16="http://schemas.microsoft.com/office/drawing/2014/main" id="{7B682567-EB11-07E9-BEFD-ACE2156CD99B}"/>
              </a:ext>
            </a:extLst>
          </p:cNvPr>
          <p:cNvSpPr>
            <a:spLocks noGrp="1"/>
          </p:cNvSpPr>
          <p:nvPr>
            <p:ph type="ftr" sz="quarter" idx="20"/>
          </p:nvPr>
        </p:nvSpPr>
        <p:spPr/>
        <p:txBody>
          <a:bodyPr/>
          <a:lstStyle/>
          <a:p>
            <a:endParaRPr lang="en-US"/>
          </a:p>
        </p:txBody>
      </p:sp>
      <p:sp>
        <p:nvSpPr>
          <p:cNvPr id="23" name="Slide Number Placeholder 22">
            <a:extLst>
              <a:ext uri="{FF2B5EF4-FFF2-40B4-BE49-F238E27FC236}">
                <a16:creationId xmlns:a16="http://schemas.microsoft.com/office/drawing/2014/main" id="{3BAF39BA-9DFA-BAEE-5B10-3220677C0A60}"/>
              </a:ext>
            </a:extLst>
          </p:cNvPr>
          <p:cNvSpPr>
            <a:spLocks noGrp="1"/>
          </p:cNvSpPr>
          <p:nvPr>
            <p:ph type="sldNum" sz="quarter" idx="21"/>
          </p:nvPr>
        </p:nvSpPr>
        <p:spPr/>
        <p:txBody>
          <a:bodyPr/>
          <a:lstStyle/>
          <a:p>
            <a:fld id="{8179B124-EE6F-DB4E-A403-682A40579A9A}" type="slidenum">
              <a:rPr lang="en-US" smtClean="0"/>
              <a:pPr/>
              <a:t>‹#›</a:t>
            </a:fld>
            <a:endParaRPr lang="en-US"/>
          </a:p>
        </p:txBody>
      </p:sp>
      <p:sp>
        <p:nvSpPr>
          <p:cNvPr id="3" name="Title 1">
            <a:extLst>
              <a:ext uri="{FF2B5EF4-FFF2-40B4-BE49-F238E27FC236}">
                <a16:creationId xmlns:a16="http://schemas.microsoft.com/office/drawing/2014/main" id="{5934830D-FBB2-5A9E-6DE0-C3A239A25306}"/>
              </a:ext>
            </a:extLst>
          </p:cNvPr>
          <p:cNvSpPr>
            <a:spLocks noGrp="1"/>
          </p:cNvSpPr>
          <p:nvPr>
            <p:ph type="title"/>
          </p:nvPr>
        </p:nvSpPr>
        <p:spPr>
          <a:xfrm>
            <a:off x="608138" y="619759"/>
            <a:ext cx="4045142" cy="2506278"/>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3718520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ext with Color Block - 2 colum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06C98F6-1BE6-7690-A88D-7E1F54A972A8}"/>
              </a:ext>
              <a:ext uri="{C183D7F6-B498-43B3-948B-1728B52AA6E4}">
                <adec:decorative xmlns:adec="http://schemas.microsoft.com/office/drawing/2017/decorative" val="1"/>
              </a:ext>
            </a:extLst>
          </p:cNvPr>
          <p:cNvSpPr/>
          <p:nvPr/>
        </p:nvSpPr>
        <p:spPr>
          <a:xfrm>
            <a:off x="6096000" y="0"/>
            <a:ext cx="6096000"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11B958C2-046F-C838-40E5-86B102C15D30}"/>
              </a:ext>
            </a:extLst>
          </p:cNvPr>
          <p:cNvSpPr>
            <a:spLocks noGrp="1"/>
          </p:cNvSpPr>
          <p:nvPr>
            <p:ph type="body" sz="quarter" idx="3" hasCustomPrompt="1"/>
          </p:nvPr>
        </p:nvSpPr>
        <p:spPr>
          <a:xfrm>
            <a:off x="7940766" y="2193789"/>
            <a:ext cx="2403543" cy="692497"/>
          </a:xfrm>
          <a:solidFill>
            <a:schemeClr val="bg1"/>
          </a:solidFill>
        </p:spPr>
        <p:txBody>
          <a:bodyPr wrap="none" lIns="182880" tIns="91440" rIns="182880" anchor="ctr" anchorCtr="0">
            <a:spAutoFit/>
          </a:bodyPr>
          <a:lstStyle>
            <a:lvl1pPr marL="0" indent="0" algn="ctr">
              <a:lnSpc>
                <a:spcPct val="100000"/>
              </a:lnSpc>
              <a:buNone/>
              <a:defRPr sz="3600" b="1" spc="15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CALLOUT</a:t>
            </a:r>
          </a:p>
        </p:txBody>
      </p:sp>
      <p:sp>
        <p:nvSpPr>
          <p:cNvPr id="6" name="Content Placeholder 5">
            <a:extLst>
              <a:ext uri="{FF2B5EF4-FFF2-40B4-BE49-F238E27FC236}">
                <a16:creationId xmlns:a16="http://schemas.microsoft.com/office/drawing/2014/main" id="{4CA84315-61EC-C4BD-1947-D38A94E7E860}"/>
              </a:ext>
            </a:extLst>
          </p:cNvPr>
          <p:cNvSpPr>
            <a:spLocks noGrp="1"/>
          </p:cNvSpPr>
          <p:nvPr>
            <p:ph sz="quarter" idx="4"/>
          </p:nvPr>
        </p:nvSpPr>
        <p:spPr>
          <a:xfrm>
            <a:off x="6704136" y="3139440"/>
            <a:ext cx="4876802" cy="3050222"/>
          </a:xfrm>
        </p:spPr>
        <p:txBody>
          <a:bodyPr/>
          <a:lstStyle>
            <a:lvl1pPr marL="0" indent="0" algn="ctr">
              <a:buNone/>
              <a:defRPr>
                <a:solidFill>
                  <a:schemeClr val="tx2"/>
                </a:solidFill>
              </a:defRPr>
            </a:lvl1pPr>
            <a:lvl2pPr marL="457200" indent="0" algn="ctr">
              <a:buNone/>
              <a:defRPr/>
            </a:lvl2pPr>
            <a:lvl3pPr algn="ctr">
              <a:defRPr/>
            </a:lvl3pPr>
            <a:lvl4pPr algn="ctr">
              <a:defRPr/>
            </a:lvl4pPr>
            <a:lvl5pPr algn="ctr">
              <a:defRPr/>
            </a:lvl5pPr>
          </a:lstStyle>
          <a:p>
            <a:pPr lvl="0"/>
            <a:r>
              <a:rPr lang="en-US"/>
              <a:t>Click to edit Master text styles</a:t>
            </a:r>
          </a:p>
        </p:txBody>
      </p:sp>
      <p:sp>
        <p:nvSpPr>
          <p:cNvPr id="7" name="Date Placeholder 6">
            <a:extLst>
              <a:ext uri="{FF2B5EF4-FFF2-40B4-BE49-F238E27FC236}">
                <a16:creationId xmlns:a16="http://schemas.microsoft.com/office/drawing/2014/main" id="{315266ED-5147-6F25-73F0-AC7294412B02}"/>
              </a:ext>
            </a:extLst>
          </p:cNvPr>
          <p:cNvSpPr>
            <a:spLocks noGrp="1"/>
          </p:cNvSpPr>
          <p:nvPr>
            <p:ph type="dt" sz="half" idx="10"/>
          </p:nvPr>
        </p:nvSpPr>
        <p:spPr/>
        <p:txBody>
          <a:bodyPr/>
          <a:lstStyle/>
          <a:p>
            <a:fld id="{8A60A3F5-120A-A64C-8514-4F9CB3D10376}" type="datetimeFigureOut">
              <a:rPr lang="en-US" smtClean="0"/>
              <a:t>11/25/2024</a:t>
            </a:fld>
            <a:endParaRPr lang="en-US"/>
          </a:p>
        </p:txBody>
      </p:sp>
      <p:sp>
        <p:nvSpPr>
          <p:cNvPr id="8" name="Footer Placeholder 7">
            <a:extLst>
              <a:ext uri="{FF2B5EF4-FFF2-40B4-BE49-F238E27FC236}">
                <a16:creationId xmlns:a16="http://schemas.microsoft.com/office/drawing/2014/main" id="{26E4DCBE-66D9-F157-C37B-0B55EA5C7C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EB7F6-D878-689A-E7DD-9B0E4E283BC4}"/>
              </a:ext>
            </a:extLst>
          </p:cNvPr>
          <p:cNvSpPr>
            <a:spLocks noGrp="1"/>
          </p:cNvSpPr>
          <p:nvPr>
            <p:ph type="sldNum" sz="quarter" idx="12"/>
          </p:nvPr>
        </p:nvSpPr>
        <p:spPr/>
        <p:txBody>
          <a:bodyPr/>
          <a:lstStyle/>
          <a:p>
            <a:fld id="{8179B124-EE6F-DB4E-A403-682A40579A9A}" type="slidenum">
              <a:rPr lang="en-US" smtClean="0"/>
              <a:t>‹#›</a:t>
            </a:fld>
            <a:endParaRPr lang="en-US"/>
          </a:p>
        </p:txBody>
      </p:sp>
      <p:sp>
        <p:nvSpPr>
          <p:cNvPr id="11" name="Text Placeholder 3">
            <a:extLst>
              <a:ext uri="{FF2B5EF4-FFF2-40B4-BE49-F238E27FC236}">
                <a16:creationId xmlns:a16="http://schemas.microsoft.com/office/drawing/2014/main" id="{CB6D8E76-7443-829D-3BDF-53D63BEA8469}"/>
              </a:ext>
            </a:extLst>
          </p:cNvPr>
          <p:cNvSpPr>
            <a:spLocks noGrp="1"/>
          </p:cNvSpPr>
          <p:nvPr>
            <p:ph type="body" sz="half" idx="2" hasCustomPrompt="1"/>
          </p:nvPr>
        </p:nvSpPr>
        <p:spPr>
          <a:xfrm>
            <a:off x="608138" y="3429000"/>
            <a:ext cx="4743580" cy="2556761"/>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When adding a custom image, be careful not to move the frame, or the bottom image may peek through.</a:t>
            </a:r>
          </a:p>
        </p:txBody>
      </p:sp>
      <p:sp>
        <p:nvSpPr>
          <p:cNvPr id="12" name="Title 1">
            <a:extLst>
              <a:ext uri="{FF2B5EF4-FFF2-40B4-BE49-F238E27FC236}">
                <a16:creationId xmlns:a16="http://schemas.microsoft.com/office/drawing/2014/main" id="{229E924E-32C2-34F9-21F3-FE6656ED345D}"/>
              </a:ext>
            </a:extLst>
          </p:cNvPr>
          <p:cNvSpPr>
            <a:spLocks noGrp="1"/>
          </p:cNvSpPr>
          <p:nvPr>
            <p:ph type="title"/>
          </p:nvPr>
        </p:nvSpPr>
        <p:spPr>
          <a:xfrm>
            <a:off x="608138" y="619759"/>
            <a:ext cx="4743580" cy="2506278"/>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2349533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lor Block - 2 colum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06C98F6-1BE6-7690-A88D-7E1F54A972A8}"/>
              </a:ext>
              <a:ext uri="{C183D7F6-B498-43B3-948B-1728B52AA6E4}">
                <adec:decorative xmlns:adec="http://schemas.microsoft.com/office/drawing/2017/decorative" val="1"/>
              </a:ext>
            </a:extLst>
          </p:cNvPr>
          <p:cNvSpPr/>
          <p:nvPr/>
        </p:nvSpPr>
        <p:spPr>
          <a:xfrm>
            <a:off x="6096000" y="0"/>
            <a:ext cx="6096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99B2DC-ECD6-8854-2B5F-037D2BD1A8F4}"/>
              </a:ext>
              <a:ext uri="{C183D7F6-B498-43B3-948B-1728B52AA6E4}">
                <adec:decorative xmlns:adec="http://schemas.microsoft.com/office/drawing/2017/decorative" val="1"/>
              </a:ext>
            </a:extLst>
          </p:cNvPr>
          <p:cNvSpPr/>
          <p:nvPr/>
        </p:nvSpPr>
        <p:spPr>
          <a:xfrm>
            <a:off x="0" y="0"/>
            <a:ext cx="6096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778CA17B-BFC1-E0F0-179B-A7F447E276BB}"/>
              </a:ext>
            </a:extLst>
          </p:cNvPr>
          <p:cNvSpPr>
            <a:spLocks noGrp="1"/>
          </p:cNvSpPr>
          <p:nvPr>
            <p:ph sz="half" idx="2"/>
          </p:nvPr>
        </p:nvSpPr>
        <p:spPr>
          <a:xfrm>
            <a:off x="608137" y="3139440"/>
            <a:ext cx="4876801" cy="3050222"/>
          </a:xfrm>
        </p:spPr>
        <p:txBody>
          <a:bodyPr/>
          <a:lstStyle>
            <a:lvl1pPr marL="0" indent="0" algn="ctr">
              <a:buNone/>
              <a:defRPr>
                <a:solidFill>
                  <a:schemeClr val="bg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4CA84315-61EC-C4BD-1947-D38A94E7E860}"/>
              </a:ext>
            </a:extLst>
          </p:cNvPr>
          <p:cNvSpPr>
            <a:spLocks noGrp="1"/>
          </p:cNvSpPr>
          <p:nvPr>
            <p:ph sz="quarter" idx="4"/>
          </p:nvPr>
        </p:nvSpPr>
        <p:spPr>
          <a:xfrm>
            <a:off x="6704136" y="3139440"/>
            <a:ext cx="4876802" cy="3050222"/>
          </a:xfrm>
        </p:spPr>
        <p:txBody>
          <a:bodyPr/>
          <a:lstStyle>
            <a:lvl1pPr marL="0" indent="0" algn="ctr">
              <a:buNone/>
              <a:defRPr>
                <a:solidFill>
                  <a:schemeClr val="bg1"/>
                </a:solidFill>
              </a:defRPr>
            </a:lvl1pPr>
            <a:lvl2pPr marL="457200" indent="0" algn="ctr">
              <a:buNone/>
              <a:defRPr/>
            </a:lvl2pPr>
            <a:lvl3pPr algn="ctr">
              <a:defRPr/>
            </a:lvl3pPr>
            <a:lvl4pPr algn="ctr">
              <a:defRPr/>
            </a:lvl4pPr>
            <a:lvl5pPr algn="ctr">
              <a:defRPr/>
            </a:lvl5pPr>
          </a:lstStyle>
          <a:p>
            <a:pPr lvl="0"/>
            <a:r>
              <a:rPr lang="en-US"/>
              <a:t>Click to edit Master text styles</a:t>
            </a:r>
          </a:p>
        </p:txBody>
      </p:sp>
      <p:sp>
        <p:nvSpPr>
          <p:cNvPr id="7" name="Date Placeholder 6">
            <a:extLst>
              <a:ext uri="{FF2B5EF4-FFF2-40B4-BE49-F238E27FC236}">
                <a16:creationId xmlns:a16="http://schemas.microsoft.com/office/drawing/2014/main" id="{315266ED-5147-6F25-73F0-AC7294412B02}"/>
              </a:ext>
            </a:extLst>
          </p:cNvPr>
          <p:cNvSpPr>
            <a:spLocks noGrp="1"/>
          </p:cNvSpPr>
          <p:nvPr>
            <p:ph type="dt" sz="half" idx="10"/>
          </p:nvPr>
        </p:nvSpPr>
        <p:spPr/>
        <p:txBody>
          <a:bodyPr/>
          <a:lstStyle/>
          <a:p>
            <a:fld id="{8A60A3F5-120A-A64C-8514-4F9CB3D10376}" type="datetimeFigureOut">
              <a:rPr lang="en-US" smtClean="0"/>
              <a:t>11/25/2024</a:t>
            </a:fld>
            <a:endParaRPr lang="en-US"/>
          </a:p>
        </p:txBody>
      </p:sp>
      <p:sp>
        <p:nvSpPr>
          <p:cNvPr id="8" name="Footer Placeholder 7">
            <a:extLst>
              <a:ext uri="{FF2B5EF4-FFF2-40B4-BE49-F238E27FC236}">
                <a16:creationId xmlns:a16="http://schemas.microsoft.com/office/drawing/2014/main" id="{26E4DCBE-66D9-F157-C37B-0B55EA5C7C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EB7F6-D878-689A-E7DD-9B0E4E283BC4}"/>
              </a:ext>
            </a:extLst>
          </p:cNvPr>
          <p:cNvSpPr>
            <a:spLocks noGrp="1"/>
          </p:cNvSpPr>
          <p:nvPr>
            <p:ph type="sldNum" sz="quarter" idx="12"/>
          </p:nvPr>
        </p:nvSpPr>
        <p:spPr/>
        <p:txBody>
          <a:bodyPr/>
          <a:lstStyle/>
          <a:p>
            <a:fld id="{8179B124-EE6F-DB4E-A403-682A40579A9A}" type="slidenum">
              <a:rPr lang="en-US" smtClean="0"/>
              <a:t>‹#›</a:t>
            </a:fld>
            <a:endParaRPr lang="en-US"/>
          </a:p>
        </p:txBody>
      </p:sp>
      <p:sp>
        <p:nvSpPr>
          <p:cNvPr id="2" name="Text Placeholder 4">
            <a:extLst>
              <a:ext uri="{FF2B5EF4-FFF2-40B4-BE49-F238E27FC236}">
                <a16:creationId xmlns:a16="http://schemas.microsoft.com/office/drawing/2014/main" id="{E70A7FC6-BD39-45E8-B9B0-E969004E0012}"/>
              </a:ext>
            </a:extLst>
          </p:cNvPr>
          <p:cNvSpPr>
            <a:spLocks noGrp="1"/>
          </p:cNvSpPr>
          <p:nvPr>
            <p:ph type="body" sz="quarter" idx="3" hasCustomPrompt="1"/>
          </p:nvPr>
        </p:nvSpPr>
        <p:spPr>
          <a:xfrm>
            <a:off x="7940766" y="2105617"/>
            <a:ext cx="2403543" cy="692497"/>
          </a:xfrm>
          <a:solidFill>
            <a:schemeClr val="accent2"/>
          </a:solidFill>
        </p:spPr>
        <p:txBody>
          <a:bodyPr wrap="none" lIns="182880" tIns="91440" rIns="182880" anchor="ctr" anchorCtr="0">
            <a:spAutoFit/>
          </a:bodyPr>
          <a:lstStyle>
            <a:lvl1pPr marL="0" indent="0" algn="ctr">
              <a:lnSpc>
                <a:spcPct val="100000"/>
              </a:lnSpc>
              <a:buNone/>
              <a:defRPr sz="3600" b="1" spc="15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CALLOUT</a:t>
            </a:r>
          </a:p>
        </p:txBody>
      </p:sp>
      <p:sp>
        <p:nvSpPr>
          <p:cNvPr id="11" name="Text Placeholder 4">
            <a:extLst>
              <a:ext uri="{FF2B5EF4-FFF2-40B4-BE49-F238E27FC236}">
                <a16:creationId xmlns:a16="http://schemas.microsoft.com/office/drawing/2014/main" id="{EEFD25E3-1387-8DCC-3CD1-5B72513806A7}"/>
              </a:ext>
            </a:extLst>
          </p:cNvPr>
          <p:cNvSpPr>
            <a:spLocks noGrp="1"/>
          </p:cNvSpPr>
          <p:nvPr>
            <p:ph type="body" sz="quarter" idx="13" hasCustomPrompt="1"/>
          </p:nvPr>
        </p:nvSpPr>
        <p:spPr>
          <a:xfrm>
            <a:off x="1783034" y="2105617"/>
            <a:ext cx="2403543" cy="692497"/>
          </a:xfrm>
          <a:solidFill>
            <a:schemeClr val="accent2"/>
          </a:solidFill>
        </p:spPr>
        <p:txBody>
          <a:bodyPr wrap="none" lIns="182880" tIns="91440" rIns="182880" anchor="ctr" anchorCtr="0">
            <a:spAutoFit/>
          </a:bodyPr>
          <a:lstStyle>
            <a:lvl1pPr marL="0" indent="0" algn="ctr">
              <a:lnSpc>
                <a:spcPct val="100000"/>
              </a:lnSpc>
              <a:buNone/>
              <a:defRPr sz="3600" b="1" spc="15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CALLOUT</a:t>
            </a:r>
          </a:p>
        </p:txBody>
      </p:sp>
    </p:spTree>
    <p:extLst>
      <p:ext uri="{BB962C8B-B14F-4D97-AF65-F5344CB8AC3E}">
        <p14:creationId xmlns:p14="http://schemas.microsoft.com/office/powerpoint/2010/main" val="1172390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DB370EF-D7D5-9287-4375-7CDD35E65F78}"/>
              </a:ext>
              <a:ext uri="{C183D7F6-B498-43B3-948B-1728B52AA6E4}">
                <adec:decorative xmlns:adec="http://schemas.microsoft.com/office/drawing/2017/decorative" val="1"/>
              </a:ext>
            </a:extLst>
          </p:cNvPr>
          <p:cNvSpPr/>
          <p:nvPr/>
        </p:nvSpPr>
        <p:spPr>
          <a:xfrm flipH="1">
            <a:off x="8351520" y="0"/>
            <a:ext cx="384048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2058621-1B9D-377D-AABD-3FEBA3743600}"/>
              </a:ext>
              <a:ext uri="{C183D7F6-B498-43B3-948B-1728B52AA6E4}">
                <adec:decorative xmlns:adec="http://schemas.microsoft.com/office/drawing/2017/decorative" val="1"/>
              </a:ext>
            </a:extLst>
          </p:cNvPr>
          <p:cNvPicPr>
            <a:picLocks noChangeAspect="1"/>
          </p:cNvPicPr>
          <p:nvPr/>
        </p:nvPicPr>
        <p:blipFill rotWithShape="1">
          <a:blip r:embed="rId2"/>
          <a:srcRect l="12852" t="3214" r="17" b="9647"/>
          <a:stretch/>
        </p:blipFill>
        <p:spPr>
          <a:xfrm>
            <a:off x="5963920" y="619759"/>
            <a:ext cx="5615878" cy="5616448"/>
          </a:xfrm>
          <a:prstGeom prst="rect">
            <a:avLst/>
          </a:prstGeom>
        </p:spPr>
      </p:pic>
      <p:sp>
        <p:nvSpPr>
          <p:cNvPr id="4" name="Text Placeholder 3">
            <a:extLst>
              <a:ext uri="{FF2B5EF4-FFF2-40B4-BE49-F238E27FC236}">
                <a16:creationId xmlns:a16="http://schemas.microsoft.com/office/drawing/2014/main" id="{B63A6AA5-9CD1-502A-C6B1-DAD0AFDA1030}"/>
              </a:ext>
            </a:extLst>
          </p:cNvPr>
          <p:cNvSpPr>
            <a:spLocks noGrp="1"/>
          </p:cNvSpPr>
          <p:nvPr>
            <p:ph type="body" sz="half" idx="2" hasCustomPrompt="1"/>
          </p:nvPr>
        </p:nvSpPr>
        <p:spPr>
          <a:xfrm>
            <a:off x="608138" y="3429000"/>
            <a:ext cx="4743580" cy="2556761"/>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When adding a custom image, be careful not to move the frame, or the bottom image may peek through.</a:t>
            </a:r>
          </a:p>
        </p:txBody>
      </p:sp>
      <p:sp>
        <p:nvSpPr>
          <p:cNvPr id="16" name="Picture Placeholder 15">
            <a:extLst>
              <a:ext uri="{FF2B5EF4-FFF2-40B4-BE49-F238E27FC236}">
                <a16:creationId xmlns:a16="http://schemas.microsoft.com/office/drawing/2014/main" id="{C770BF24-8D00-40A6-9C69-742A02DC93AB}"/>
              </a:ext>
            </a:extLst>
          </p:cNvPr>
          <p:cNvSpPr>
            <a:spLocks noGrp="1"/>
          </p:cNvSpPr>
          <p:nvPr>
            <p:ph type="pic" sz="quarter" idx="18" hasCustomPrompt="1"/>
          </p:nvPr>
        </p:nvSpPr>
        <p:spPr>
          <a:xfrm>
            <a:off x="5963919" y="621791"/>
            <a:ext cx="5615877" cy="5616449"/>
          </a:xfrm>
          <a:solidFill>
            <a:schemeClr val="tx2">
              <a:alpha val="23107"/>
            </a:schemeClr>
          </a:solidFill>
        </p:spPr>
        <p:txBody>
          <a:bodyPr lIns="457200" tIns="457200" rIns="457200" bIns="457200" anchor="b">
            <a:norm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21" name="Date Placeholder 20">
            <a:extLst>
              <a:ext uri="{FF2B5EF4-FFF2-40B4-BE49-F238E27FC236}">
                <a16:creationId xmlns:a16="http://schemas.microsoft.com/office/drawing/2014/main" id="{7E88F7B4-3ADF-6404-8C1D-13E03B8BC090}"/>
              </a:ext>
            </a:extLst>
          </p:cNvPr>
          <p:cNvSpPr>
            <a:spLocks noGrp="1"/>
          </p:cNvSpPr>
          <p:nvPr>
            <p:ph type="dt" sz="half" idx="19"/>
          </p:nvPr>
        </p:nvSpPr>
        <p:spPr/>
        <p:txBody>
          <a:bodyPr/>
          <a:lstStyle/>
          <a:p>
            <a:fld id="{8A60A3F5-120A-A64C-8514-4F9CB3D10376}" type="datetimeFigureOut">
              <a:rPr lang="en-US" smtClean="0"/>
              <a:pPr/>
              <a:t>11/25/2024</a:t>
            </a:fld>
            <a:endParaRPr lang="en-US"/>
          </a:p>
        </p:txBody>
      </p:sp>
      <p:sp>
        <p:nvSpPr>
          <p:cNvPr id="22" name="Footer Placeholder 21">
            <a:extLst>
              <a:ext uri="{FF2B5EF4-FFF2-40B4-BE49-F238E27FC236}">
                <a16:creationId xmlns:a16="http://schemas.microsoft.com/office/drawing/2014/main" id="{7B682567-EB11-07E9-BEFD-ACE2156CD99B}"/>
              </a:ext>
            </a:extLst>
          </p:cNvPr>
          <p:cNvSpPr>
            <a:spLocks noGrp="1"/>
          </p:cNvSpPr>
          <p:nvPr>
            <p:ph type="ftr" sz="quarter" idx="20"/>
          </p:nvPr>
        </p:nvSpPr>
        <p:spPr/>
        <p:txBody>
          <a:bodyPr/>
          <a:lstStyle/>
          <a:p>
            <a:endParaRPr lang="en-US"/>
          </a:p>
        </p:txBody>
      </p:sp>
      <p:sp>
        <p:nvSpPr>
          <p:cNvPr id="23" name="Slide Number Placeholder 22">
            <a:extLst>
              <a:ext uri="{FF2B5EF4-FFF2-40B4-BE49-F238E27FC236}">
                <a16:creationId xmlns:a16="http://schemas.microsoft.com/office/drawing/2014/main" id="{3BAF39BA-9DFA-BAEE-5B10-3220677C0A60}"/>
              </a:ext>
            </a:extLst>
          </p:cNvPr>
          <p:cNvSpPr>
            <a:spLocks noGrp="1"/>
          </p:cNvSpPr>
          <p:nvPr>
            <p:ph type="sldNum" sz="quarter" idx="21"/>
          </p:nvPr>
        </p:nvSpPr>
        <p:spPr/>
        <p:txBody>
          <a:bodyPr/>
          <a:lstStyle/>
          <a:p>
            <a:fld id="{8179B124-EE6F-DB4E-A403-682A40579A9A}" type="slidenum">
              <a:rPr lang="en-US" smtClean="0"/>
              <a:pPr/>
              <a:t>‹#›</a:t>
            </a:fld>
            <a:endParaRPr lang="en-US"/>
          </a:p>
        </p:txBody>
      </p:sp>
      <p:sp>
        <p:nvSpPr>
          <p:cNvPr id="3" name="Title 1">
            <a:extLst>
              <a:ext uri="{FF2B5EF4-FFF2-40B4-BE49-F238E27FC236}">
                <a16:creationId xmlns:a16="http://schemas.microsoft.com/office/drawing/2014/main" id="{5934830D-FBB2-5A9E-6DE0-C3A239A25306}"/>
              </a:ext>
            </a:extLst>
          </p:cNvPr>
          <p:cNvSpPr>
            <a:spLocks noGrp="1"/>
          </p:cNvSpPr>
          <p:nvPr>
            <p:ph type="title"/>
          </p:nvPr>
        </p:nvSpPr>
        <p:spPr>
          <a:xfrm>
            <a:off x="608138" y="619759"/>
            <a:ext cx="4743580" cy="2506278"/>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7650116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89AD27-4BBA-E657-8599-BF1D7A22837B}"/>
              </a:ext>
              <a:ext uri="{C183D7F6-B498-43B3-948B-1728B52AA6E4}">
                <adec:decorative xmlns:adec="http://schemas.microsoft.com/office/drawing/2017/decorative" val="1"/>
              </a:ext>
            </a:extLst>
          </p:cNvPr>
          <p:cNvSpPr/>
          <p:nvPr/>
        </p:nvSpPr>
        <p:spPr>
          <a:xfrm flipH="1">
            <a:off x="0" y="0"/>
            <a:ext cx="384048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FA50C55-F058-6D66-6F50-2AAA73C4AF7D}"/>
              </a:ext>
            </a:extLst>
          </p:cNvPr>
          <p:cNvSpPr>
            <a:spLocks noGrp="1"/>
          </p:cNvSpPr>
          <p:nvPr>
            <p:ph idx="1"/>
          </p:nvPr>
        </p:nvSpPr>
        <p:spPr>
          <a:xfrm>
            <a:off x="608139" y="619760"/>
            <a:ext cx="5609782" cy="5614416"/>
          </a:xfrm>
          <a:solidFill>
            <a:schemeClr val="accent2"/>
          </a:solidFill>
        </p:spPr>
        <p:txBody>
          <a:bodyPr lIns="457200" tIns="457200" rIns="457200" bIns="457200" anchor="ctr">
            <a:normAutofit/>
          </a:bodyPr>
          <a:lstStyle>
            <a:lvl1pPr marL="0" indent="0" algn="ctr">
              <a:buNone/>
              <a:defRPr sz="2000">
                <a:solidFill>
                  <a:schemeClr val="bg1"/>
                </a:solidFill>
              </a:defRPr>
            </a:lvl1pPr>
            <a:lvl2pPr marL="457200" indent="0" algn="ctr">
              <a:buNone/>
              <a:defRPr sz="2400"/>
            </a:lvl2pPr>
            <a:lvl3pPr marL="914400" indent="0" algn="ctr">
              <a:buNone/>
              <a:defRPr sz="2000"/>
            </a:lvl3pPr>
            <a:lvl4pPr marL="1371600" indent="0" algn="ctr">
              <a:buNone/>
              <a:defRPr sz="1800"/>
            </a:lvl4pPr>
            <a:lvl5pPr marL="1828800" indent="0" algn="ctr">
              <a:buNone/>
              <a:defRPr sz="1800"/>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a:extLst>
              <a:ext uri="{FF2B5EF4-FFF2-40B4-BE49-F238E27FC236}">
                <a16:creationId xmlns:a16="http://schemas.microsoft.com/office/drawing/2014/main" id="{8C6F12D1-6CD4-46B3-D63F-0BBF0B149124}"/>
              </a:ext>
            </a:extLst>
          </p:cNvPr>
          <p:cNvSpPr>
            <a:spLocks noGrp="1"/>
          </p:cNvSpPr>
          <p:nvPr>
            <p:ph type="body" sz="half" idx="2"/>
          </p:nvPr>
        </p:nvSpPr>
        <p:spPr>
          <a:xfrm>
            <a:off x="6826060" y="3429000"/>
            <a:ext cx="4746180" cy="2589779"/>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Date Placeholder 15">
            <a:extLst>
              <a:ext uri="{FF2B5EF4-FFF2-40B4-BE49-F238E27FC236}">
                <a16:creationId xmlns:a16="http://schemas.microsoft.com/office/drawing/2014/main" id="{FB7B3AF6-1B63-613A-C005-E0E381D67E5C}"/>
              </a:ext>
            </a:extLst>
          </p:cNvPr>
          <p:cNvSpPr>
            <a:spLocks noGrp="1"/>
          </p:cNvSpPr>
          <p:nvPr>
            <p:ph type="dt" sz="half" idx="10"/>
          </p:nvPr>
        </p:nvSpPr>
        <p:spPr/>
        <p:txBody>
          <a:bodyPr/>
          <a:lstStyle/>
          <a:p>
            <a:fld id="{8A60A3F5-120A-A64C-8514-4F9CB3D10376}" type="datetimeFigureOut">
              <a:rPr lang="en-US" smtClean="0"/>
              <a:pPr/>
              <a:t>11/25/2024</a:t>
            </a:fld>
            <a:endParaRPr lang="en-US"/>
          </a:p>
        </p:txBody>
      </p:sp>
      <p:sp>
        <p:nvSpPr>
          <p:cNvPr id="17" name="Footer Placeholder 16">
            <a:extLst>
              <a:ext uri="{FF2B5EF4-FFF2-40B4-BE49-F238E27FC236}">
                <a16:creationId xmlns:a16="http://schemas.microsoft.com/office/drawing/2014/main" id="{BC69328F-ADA1-3630-6495-D1406C319055}"/>
              </a:ext>
            </a:extLst>
          </p:cNvPr>
          <p:cNvSpPr>
            <a:spLocks noGrp="1"/>
          </p:cNvSpPr>
          <p:nvPr>
            <p:ph type="ftr" sz="quarter" idx="11"/>
          </p:nvPr>
        </p:nvSpPr>
        <p:spPr/>
        <p:txBody>
          <a:bodyPr/>
          <a:lstStyle/>
          <a:p>
            <a:endParaRPr lang="en-US"/>
          </a:p>
        </p:txBody>
      </p:sp>
      <p:sp>
        <p:nvSpPr>
          <p:cNvPr id="18" name="Slide Number Placeholder 17">
            <a:extLst>
              <a:ext uri="{FF2B5EF4-FFF2-40B4-BE49-F238E27FC236}">
                <a16:creationId xmlns:a16="http://schemas.microsoft.com/office/drawing/2014/main" id="{4FD62046-E57A-9E3E-6472-4C1EA4F80EF5}"/>
              </a:ext>
            </a:extLst>
          </p:cNvPr>
          <p:cNvSpPr>
            <a:spLocks noGrp="1"/>
          </p:cNvSpPr>
          <p:nvPr>
            <p:ph type="sldNum" sz="quarter" idx="12"/>
          </p:nvPr>
        </p:nvSpPr>
        <p:spPr/>
        <p:txBody>
          <a:bodyPr/>
          <a:lstStyle/>
          <a:p>
            <a:fld id="{8179B124-EE6F-DB4E-A403-682A40579A9A}" type="slidenum">
              <a:rPr lang="en-US" smtClean="0"/>
              <a:pPr/>
              <a:t>‹#›</a:t>
            </a:fld>
            <a:endParaRPr lang="en-US"/>
          </a:p>
        </p:txBody>
      </p:sp>
      <p:sp>
        <p:nvSpPr>
          <p:cNvPr id="2" name="Title 1">
            <a:extLst>
              <a:ext uri="{FF2B5EF4-FFF2-40B4-BE49-F238E27FC236}">
                <a16:creationId xmlns:a16="http://schemas.microsoft.com/office/drawing/2014/main" id="{3CCA670E-0A7A-94B9-CE55-7BFEC2AB597A}"/>
              </a:ext>
            </a:extLst>
          </p:cNvPr>
          <p:cNvSpPr>
            <a:spLocks noGrp="1"/>
          </p:cNvSpPr>
          <p:nvPr>
            <p:ph type="title"/>
          </p:nvPr>
        </p:nvSpPr>
        <p:spPr>
          <a:xfrm>
            <a:off x="6837682" y="619759"/>
            <a:ext cx="4746180" cy="2605090"/>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3886454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allouts — Column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AF8AC05-EEDC-D36F-A868-39BAC7E5DD55}"/>
              </a:ext>
            </a:extLst>
          </p:cNvPr>
          <p:cNvSpPr>
            <a:spLocks noGrp="1"/>
          </p:cNvSpPr>
          <p:nvPr>
            <p:ph type="dt" sz="half" idx="10"/>
          </p:nvPr>
        </p:nvSpPr>
        <p:spPr/>
        <p:txBody>
          <a:bodyPr/>
          <a:lstStyle/>
          <a:p>
            <a:fld id="{8A60A3F5-120A-A64C-8514-4F9CB3D10376}" type="datetimeFigureOut">
              <a:rPr lang="en-US" smtClean="0"/>
              <a:pPr/>
              <a:t>11/25/2024</a:t>
            </a:fld>
            <a:endParaRPr lang="en-US"/>
          </a:p>
        </p:txBody>
      </p:sp>
      <p:sp>
        <p:nvSpPr>
          <p:cNvPr id="4" name="Footer Placeholder 3">
            <a:extLst>
              <a:ext uri="{FF2B5EF4-FFF2-40B4-BE49-F238E27FC236}">
                <a16:creationId xmlns:a16="http://schemas.microsoft.com/office/drawing/2014/main" id="{C9D7D032-AD64-B60E-1392-2E37B51C5F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3AD11A-887E-341B-FBED-6478545C4BBF}"/>
              </a:ext>
            </a:extLst>
          </p:cNvPr>
          <p:cNvSpPr>
            <a:spLocks noGrp="1"/>
          </p:cNvSpPr>
          <p:nvPr>
            <p:ph type="sldNum" sz="quarter" idx="12"/>
          </p:nvPr>
        </p:nvSpPr>
        <p:spPr/>
        <p:txBody>
          <a:bodyPr/>
          <a:lstStyle/>
          <a:p>
            <a:fld id="{8179B124-EE6F-DB4E-A403-682A40579A9A}" type="slidenum">
              <a:rPr lang="en-US" smtClean="0"/>
              <a:pPr/>
              <a:t>‹#›</a:t>
            </a:fld>
            <a:endParaRPr lang="en-US"/>
          </a:p>
        </p:txBody>
      </p:sp>
      <p:sp>
        <p:nvSpPr>
          <p:cNvPr id="9" name="Content Placeholder 8">
            <a:extLst>
              <a:ext uri="{FF2B5EF4-FFF2-40B4-BE49-F238E27FC236}">
                <a16:creationId xmlns:a16="http://schemas.microsoft.com/office/drawing/2014/main" id="{B8919015-ED07-D3DC-8321-B72D84EA1C53}"/>
              </a:ext>
            </a:extLst>
          </p:cNvPr>
          <p:cNvSpPr>
            <a:spLocks noGrp="1"/>
          </p:cNvSpPr>
          <p:nvPr>
            <p:ph sz="quarter" idx="13" hasCustomPrompt="1"/>
          </p:nvPr>
        </p:nvSpPr>
        <p:spPr>
          <a:xfrm>
            <a:off x="732281" y="2689353"/>
            <a:ext cx="2353436" cy="1120647"/>
          </a:xfrm>
        </p:spPr>
        <p:txBody>
          <a:bodyPr lIns="91440" rIns="91440" bIns="0" anchor="t">
            <a:noAutofit/>
          </a:bodyPr>
          <a:lstStyle>
            <a:lvl1pPr marL="0" indent="0" algn="l">
              <a:lnSpc>
                <a:spcPct val="100000"/>
              </a:lnSpc>
              <a:buNone/>
              <a:defRPr sz="2000" b="1" spc="0" baseline="0">
                <a:solidFill>
                  <a:schemeClr val="accent1">
                    <a:lumMod val="75000"/>
                  </a:schemeClr>
                </a:solidFill>
                <a:latin typeface="+mj-lt"/>
              </a:defRPr>
            </a:lvl1pPr>
          </a:lstStyle>
          <a:p>
            <a:pPr lvl="0"/>
            <a:r>
              <a:rPr lang="en-US"/>
              <a:t>Column 1</a:t>
            </a:r>
          </a:p>
        </p:txBody>
      </p:sp>
      <p:sp>
        <p:nvSpPr>
          <p:cNvPr id="15" name="Text Placeholder 14">
            <a:extLst>
              <a:ext uri="{FF2B5EF4-FFF2-40B4-BE49-F238E27FC236}">
                <a16:creationId xmlns:a16="http://schemas.microsoft.com/office/drawing/2014/main" id="{91FBE498-FDB6-5660-8BE1-4F4C01BEF7E5}"/>
              </a:ext>
            </a:extLst>
          </p:cNvPr>
          <p:cNvSpPr>
            <a:spLocks noGrp="1"/>
          </p:cNvSpPr>
          <p:nvPr>
            <p:ph type="body" sz="quarter" idx="18" hasCustomPrompt="1"/>
          </p:nvPr>
        </p:nvSpPr>
        <p:spPr>
          <a:xfrm>
            <a:off x="731521" y="3810000"/>
            <a:ext cx="2353434" cy="2163763"/>
          </a:xfrm>
        </p:spPr>
        <p:txBody>
          <a:bodyPr lIns="91440" tIns="0" rIns="91440">
            <a:normAutofit/>
          </a:bodyPr>
          <a:lstStyle>
            <a:lvl1pPr marL="0" indent="0" algn="l">
              <a:buNone/>
              <a:defRPr sz="1600">
                <a:solidFill>
                  <a:schemeClr val="tx2"/>
                </a:solidFill>
              </a:defRPr>
            </a:lvl1pPr>
          </a:lstStyle>
          <a:p>
            <a:pPr lvl="0"/>
            <a:r>
              <a:rPr lang="en-US"/>
              <a:t>Description of Column 1</a:t>
            </a:r>
          </a:p>
        </p:txBody>
      </p:sp>
      <p:sp>
        <p:nvSpPr>
          <p:cNvPr id="6" name="Title 5">
            <a:extLst>
              <a:ext uri="{FF2B5EF4-FFF2-40B4-BE49-F238E27FC236}">
                <a16:creationId xmlns:a16="http://schemas.microsoft.com/office/drawing/2014/main" id="{BAA57087-3E08-8033-B654-1FC00AC6A5FB}"/>
              </a:ext>
            </a:extLst>
          </p:cNvPr>
          <p:cNvSpPr>
            <a:spLocks noGrp="1"/>
          </p:cNvSpPr>
          <p:nvPr>
            <p:ph type="title"/>
          </p:nvPr>
        </p:nvSpPr>
        <p:spPr>
          <a:xfrm>
            <a:off x="608138" y="365125"/>
            <a:ext cx="10972800" cy="2130552"/>
          </a:xfrm>
        </p:spPr>
        <p:txBody>
          <a:bodyPr>
            <a:normAutofit/>
          </a:bodyPr>
          <a:lstStyle>
            <a:lvl1pPr>
              <a:defRPr sz="3600"/>
            </a:lvl1pPr>
          </a:lstStyle>
          <a:p>
            <a:r>
              <a:rPr lang="en-US"/>
              <a:t>Click to edit Master title style</a:t>
            </a:r>
          </a:p>
        </p:txBody>
      </p:sp>
      <p:cxnSp>
        <p:nvCxnSpPr>
          <p:cNvPr id="8" name="Straight Connector 7">
            <a:extLst>
              <a:ext uri="{FF2B5EF4-FFF2-40B4-BE49-F238E27FC236}">
                <a16:creationId xmlns:a16="http://schemas.microsoft.com/office/drawing/2014/main" id="{A718316F-FB2F-1083-E52D-F03C0A997CFC}"/>
              </a:ext>
            </a:extLst>
          </p:cNvPr>
          <p:cNvCxnSpPr/>
          <p:nvPr/>
        </p:nvCxnSpPr>
        <p:spPr>
          <a:xfrm>
            <a:off x="622753" y="2689352"/>
            <a:ext cx="0" cy="3284411"/>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4883942-E107-407A-9D30-A8C59369571B}"/>
              </a:ext>
            </a:extLst>
          </p:cNvPr>
          <p:cNvCxnSpPr/>
          <p:nvPr/>
        </p:nvCxnSpPr>
        <p:spPr>
          <a:xfrm>
            <a:off x="3457810" y="2689352"/>
            <a:ext cx="0" cy="328441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5157E4A-8DA3-38B2-15DC-3D9C685270AE}"/>
              </a:ext>
            </a:extLst>
          </p:cNvPr>
          <p:cNvCxnSpPr/>
          <p:nvPr/>
        </p:nvCxnSpPr>
        <p:spPr>
          <a:xfrm>
            <a:off x="6293147" y="2689352"/>
            <a:ext cx="0" cy="3284411"/>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D43F744-AB0A-9075-7758-AFBCA8E7F5F6}"/>
              </a:ext>
            </a:extLst>
          </p:cNvPr>
          <p:cNvCxnSpPr/>
          <p:nvPr/>
        </p:nvCxnSpPr>
        <p:spPr>
          <a:xfrm>
            <a:off x="9129734" y="2689352"/>
            <a:ext cx="0" cy="3284411"/>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12" name="Content Placeholder 8">
            <a:extLst>
              <a:ext uri="{FF2B5EF4-FFF2-40B4-BE49-F238E27FC236}">
                <a16:creationId xmlns:a16="http://schemas.microsoft.com/office/drawing/2014/main" id="{C02DCADB-0892-7D58-923F-3ABC8EA85E0B}"/>
              </a:ext>
            </a:extLst>
          </p:cNvPr>
          <p:cNvSpPr>
            <a:spLocks noGrp="1"/>
          </p:cNvSpPr>
          <p:nvPr>
            <p:ph sz="quarter" idx="19" hasCustomPrompt="1"/>
          </p:nvPr>
        </p:nvSpPr>
        <p:spPr>
          <a:xfrm>
            <a:off x="3566575" y="2689353"/>
            <a:ext cx="2353436" cy="1120647"/>
          </a:xfrm>
        </p:spPr>
        <p:txBody>
          <a:bodyPr lIns="91440" rIns="91440" bIns="0" anchor="t">
            <a:noAutofit/>
          </a:bodyPr>
          <a:lstStyle>
            <a:lvl1pPr marL="0" indent="0" algn="l">
              <a:lnSpc>
                <a:spcPct val="100000"/>
              </a:lnSpc>
              <a:buNone/>
              <a:defRPr sz="2000" b="1" spc="0" baseline="0">
                <a:solidFill>
                  <a:schemeClr val="accent5"/>
                </a:solidFill>
                <a:latin typeface="+mj-lt"/>
              </a:defRPr>
            </a:lvl1pPr>
          </a:lstStyle>
          <a:p>
            <a:pPr lvl="0"/>
            <a:r>
              <a:rPr lang="en-US"/>
              <a:t>Column 2</a:t>
            </a:r>
          </a:p>
        </p:txBody>
      </p:sp>
      <p:sp>
        <p:nvSpPr>
          <p:cNvPr id="21" name="Text Placeholder 14">
            <a:extLst>
              <a:ext uri="{FF2B5EF4-FFF2-40B4-BE49-F238E27FC236}">
                <a16:creationId xmlns:a16="http://schemas.microsoft.com/office/drawing/2014/main" id="{AB21D54F-F36E-D4AF-C2DD-E22524360A14}"/>
              </a:ext>
            </a:extLst>
          </p:cNvPr>
          <p:cNvSpPr>
            <a:spLocks noGrp="1"/>
          </p:cNvSpPr>
          <p:nvPr>
            <p:ph type="body" sz="quarter" idx="20" hasCustomPrompt="1"/>
          </p:nvPr>
        </p:nvSpPr>
        <p:spPr>
          <a:xfrm>
            <a:off x="3573575" y="3810000"/>
            <a:ext cx="2353434" cy="2163763"/>
          </a:xfrm>
        </p:spPr>
        <p:txBody>
          <a:bodyPr lIns="91440" tIns="0" rIns="91440">
            <a:normAutofit/>
          </a:bodyPr>
          <a:lstStyle>
            <a:lvl1pPr marL="0" indent="0" algn="l">
              <a:buNone/>
              <a:defRPr sz="1600">
                <a:solidFill>
                  <a:schemeClr val="tx2"/>
                </a:solidFill>
              </a:defRPr>
            </a:lvl1pPr>
          </a:lstStyle>
          <a:p>
            <a:pPr lvl="0"/>
            <a:r>
              <a:rPr lang="en-US"/>
              <a:t>Description of Column 2</a:t>
            </a:r>
          </a:p>
        </p:txBody>
      </p:sp>
      <p:sp>
        <p:nvSpPr>
          <p:cNvPr id="22" name="Content Placeholder 8">
            <a:extLst>
              <a:ext uri="{FF2B5EF4-FFF2-40B4-BE49-F238E27FC236}">
                <a16:creationId xmlns:a16="http://schemas.microsoft.com/office/drawing/2014/main" id="{5A71DF1F-6F1B-0403-7331-3FEE327EEC72}"/>
              </a:ext>
            </a:extLst>
          </p:cNvPr>
          <p:cNvSpPr>
            <a:spLocks noGrp="1"/>
          </p:cNvSpPr>
          <p:nvPr>
            <p:ph sz="quarter" idx="21" hasCustomPrompt="1"/>
          </p:nvPr>
        </p:nvSpPr>
        <p:spPr>
          <a:xfrm>
            <a:off x="6422391" y="2689353"/>
            <a:ext cx="2353436" cy="1120647"/>
          </a:xfrm>
        </p:spPr>
        <p:txBody>
          <a:bodyPr lIns="91440" rIns="91440" bIns="0" anchor="t">
            <a:noAutofit/>
          </a:bodyPr>
          <a:lstStyle>
            <a:lvl1pPr marL="0" indent="0" algn="l">
              <a:lnSpc>
                <a:spcPct val="100000"/>
              </a:lnSpc>
              <a:buNone/>
              <a:defRPr sz="2000" b="1" spc="0" baseline="0">
                <a:solidFill>
                  <a:schemeClr val="accent4"/>
                </a:solidFill>
                <a:latin typeface="+mj-lt"/>
              </a:defRPr>
            </a:lvl1pPr>
          </a:lstStyle>
          <a:p>
            <a:pPr lvl="0"/>
            <a:r>
              <a:rPr lang="en-US"/>
              <a:t>Column 3</a:t>
            </a:r>
          </a:p>
        </p:txBody>
      </p:sp>
      <p:sp>
        <p:nvSpPr>
          <p:cNvPr id="23" name="Text Placeholder 14">
            <a:extLst>
              <a:ext uri="{FF2B5EF4-FFF2-40B4-BE49-F238E27FC236}">
                <a16:creationId xmlns:a16="http://schemas.microsoft.com/office/drawing/2014/main" id="{3B7BE6AB-85CB-6973-A1DA-BC5EECEC992D}"/>
              </a:ext>
            </a:extLst>
          </p:cNvPr>
          <p:cNvSpPr>
            <a:spLocks noGrp="1"/>
          </p:cNvSpPr>
          <p:nvPr>
            <p:ph type="body" sz="quarter" idx="22" hasCustomPrompt="1"/>
          </p:nvPr>
        </p:nvSpPr>
        <p:spPr>
          <a:xfrm>
            <a:off x="6415629" y="3810000"/>
            <a:ext cx="2353434" cy="2163763"/>
          </a:xfrm>
        </p:spPr>
        <p:txBody>
          <a:bodyPr lIns="91440" tIns="0" rIns="91440">
            <a:normAutofit/>
          </a:bodyPr>
          <a:lstStyle>
            <a:lvl1pPr marL="0" indent="0" algn="l">
              <a:buNone/>
              <a:defRPr sz="1600">
                <a:solidFill>
                  <a:schemeClr val="tx2"/>
                </a:solidFill>
              </a:defRPr>
            </a:lvl1pPr>
          </a:lstStyle>
          <a:p>
            <a:pPr lvl="0"/>
            <a:r>
              <a:rPr lang="en-US"/>
              <a:t>Description of Column 3</a:t>
            </a:r>
          </a:p>
        </p:txBody>
      </p:sp>
      <p:sp>
        <p:nvSpPr>
          <p:cNvPr id="24" name="Content Placeholder 8">
            <a:extLst>
              <a:ext uri="{FF2B5EF4-FFF2-40B4-BE49-F238E27FC236}">
                <a16:creationId xmlns:a16="http://schemas.microsoft.com/office/drawing/2014/main" id="{CE74D4BC-5E12-E0A7-58A1-9C3D90B9DB42}"/>
              </a:ext>
            </a:extLst>
          </p:cNvPr>
          <p:cNvSpPr>
            <a:spLocks noGrp="1"/>
          </p:cNvSpPr>
          <p:nvPr>
            <p:ph sz="quarter" idx="23" hasCustomPrompt="1"/>
          </p:nvPr>
        </p:nvSpPr>
        <p:spPr>
          <a:xfrm>
            <a:off x="9258977" y="2689353"/>
            <a:ext cx="2353436" cy="1120647"/>
          </a:xfrm>
        </p:spPr>
        <p:txBody>
          <a:bodyPr lIns="91440" rIns="91440" bIns="0" anchor="t">
            <a:noAutofit/>
          </a:bodyPr>
          <a:lstStyle>
            <a:lvl1pPr marL="0" indent="0" algn="l">
              <a:lnSpc>
                <a:spcPct val="100000"/>
              </a:lnSpc>
              <a:buNone/>
              <a:defRPr sz="2000" b="1" spc="0" baseline="0">
                <a:solidFill>
                  <a:schemeClr val="accent6"/>
                </a:solidFill>
                <a:latin typeface="+mj-lt"/>
              </a:defRPr>
            </a:lvl1pPr>
          </a:lstStyle>
          <a:p>
            <a:pPr lvl="0"/>
            <a:r>
              <a:rPr lang="en-US"/>
              <a:t>Column 4</a:t>
            </a:r>
          </a:p>
        </p:txBody>
      </p:sp>
      <p:sp>
        <p:nvSpPr>
          <p:cNvPr id="25" name="Text Placeholder 14">
            <a:extLst>
              <a:ext uri="{FF2B5EF4-FFF2-40B4-BE49-F238E27FC236}">
                <a16:creationId xmlns:a16="http://schemas.microsoft.com/office/drawing/2014/main" id="{B9C20913-CDDC-CF58-3085-A7B30F30F8A5}"/>
              </a:ext>
            </a:extLst>
          </p:cNvPr>
          <p:cNvSpPr>
            <a:spLocks noGrp="1"/>
          </p:cNvSpPr>
          <p:nvPr>
            <p:ph type="body" sz="quarter" idx="24" hasCustomPrompt="1"/>
          </p:nvPr>
        </p:nvSpPr>
        <p:spPr>
          <a:xfrm>
            <a:off x="9270040" y="3810000"/>
            <a:ext cx="2353434" cy="2163763"/>
          </a:xfrm>
        </p:spPr>
        <p:txBody>
          <a:bodyPr lIns="91440" tIns="0" rIns="91440">
            <a:normAutofit/>
          </a:bodyPr>
          <a:lstStyle>
            <a:lvl1pPr marL="0" indent="0" algn="l">
              <a:buNone/>
              <a:defRPr sz="1600">
                <a:solidFill>
                  <a:schemeClr val="tx2"/>
                </a:solidFill>
              </a:defRPr>
            </a:lvl1pPr>
          </a:lstStyle>
          <a:p>
            <a:pPr lvl="0"/>
            <a:r>
              <a:rPr lang="en-US"/>
              <a:t>Description of Column 4</a:t>
            </a:r>
          </a:p>
        </p:txBody>
      </p:sp>
    </p:spTree>
    <p:extLst>
      <p:ext uri="{BB962C8B-B14F-4D97-AF65-F5344CB8AC3E}">
        <p14:creationId xmlns:p14="http://schemas.microsoft.com/office/powerpoint/2010/main" val="515709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allouts — Tex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D45A54-1295-772C-DB1D-E9E3496AA1B9}"/>
              </a:ext>
            </a:extLst>
          </p:cNvPr>
          <p:cNvSpPr>
            <a:spLocks noGrp="1"/>
          </p:cNvSpPr>
          <p:nvPr>
            <p:ph type="title"/>
          </p:nvPr>
        </p:nvSpPr>
        <p:spPr>
          <a:xfrm>
            <a:off x="608138" y="365125"/>
            <a:ext cx="10972800" cy="2130552"/>
          </a:xfrm>
        </p:spPr>
        <p:txBody>
          <a:bodyPr>
            <a:normAutofit/>
          </a:bodyPr>
          <a:lstStyle>
            <a:lvl1pPr>
              <a:defRPr sz="3600"/>
            </a:lvl1pPr>
          </a:lstStyle>
          <a:p>
            <a:r>
              <a:rPr lang="en-US"/>
              <a:t>Click to edit Master title style</a:t>
            </a:r>
          </a:p>
        </p:txBody>
      </p:sp>
      <p:sp>
        <p:nvSpPr>
          <p:cNvPr id="8" name="Text Placeholder 6">
            <a:extLst>
              <a:ext uri="{FF2B5EF4-FFF2-40B4-BE49-F238E27FC236}">
                <a16:creationId xmlns:a16="http://schemas.microsoft.com/office/drawing/2014/main" id="{D159E887-E404-E9B8-7288-3A700F45908A}"/>
              </a:ext>
            </a:extLst>
          </p:cNvPr>
          <p:cNvSpPr>
            <a:spLocks noGrp="1"/>
          </p:cNvSpPr>
          <p:nvPr>
            <p:ph type="body" sz="quarter" idx="14" hasCustomPrompt="1"/>
          </p:nvPr>
        </p:nvSpPr>
        <p:spPr>
          <a:xfrm>
            <a:off x="608138" y="2743200"/>
            <a:ext cx="3373237" cy="411480"/>
          </a:xfrm>
        </p:spPr>
        <p:txBody>
          <a:bodyPr tIns="0" bIns="0" anchor="b">
            <a:noAutofit/>
          </a:bodyPr>
          <a:lstStyle>
            <a:lvl1pPr marL="0" indent="0" algn="l">
              <a:buNone/>
              <a:defRPr sz="2400" b="1" spc="150" baseline="0">
                <a:solidFill>
                  <a:schemeClr val="accent1">
                    <a:lumMod val="7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1</a:t>
            </a:r>
          </a:p>
        </p:txBody>
      </p:sp>
      <p:sp>
        <p:nvSpPr>
          <p:cNvPr id="12" name="Text Placeholder 14">
            <a:extLst>
              <a:ext uri="{FF2B5EF4-FFF2-40B4-BE49-F238E27FC236}">
                <a16:creationId xmlns:a16="http://schemas.microsoft.com/office/drawing/2014/main" id="{B1AAA9B4-248D-79C6-3257-E8617EFB8A67}"/>
              </a:ext>
            </a:extLst>
          </p:cNvPr>
          <p:cNvSpPr>
            <a:spLocks noGrp="1"/>
          </p:cNvSpPr>
          <p:nvPr>
            <p:ph type="body" sz="quarter" idx="19" hasCustomPrompt="1"/>
          </p:nvPr>
        </p:nvSpPr>
        <p:spPr>
          <a:xfrm>
            <a:off x="608139" y="3200400"/>
            <a:ext cx="3373236" cy="914400"/>
          </a:xfrm>
        </p:spPr>
        <p:txBody>
          <a:bodyPr lIns="91440" rIns="91440">
            <a:normAutofit/>
          </a:bodyPr>
          <a:lstStyle>
            <a:lvl1pPr marL="0" indent="0" algn="l">
              <a:buNone/>
              <a:defRPr sz="1600">
                <a:solidFill>
                  <a:schemeClr val="tx2"/>
                </a:solidFill>
              </a:defRPr>
            </a:lvl1pPr>
          </a:lstStyle>
          <a:p>
            <a:pPr lvl="0"/>
            <a:r>
              <a:rPr lang="en-US"/>
              <a:t>Description of Item 1</a:t>
            </a:r>
          </a:p>
        </p:txBody>
      </p:sp>
      <p:sp>
        <p:nvSpPr>
          <p:cNvPr id="2" name="Date Placeholder 1">
            <a:extLst>
              <a:ext uri="{FF2B5EF4-FFF2-40B4-BE49-F238E27FC236}">
                <a16:creationId xmlns:a16="http://schemas.microsoft.com/office/drawing/2014/main" id="{74679153-F773-8FC8-A2F7-A327D2D17CF1}"/>
              </a:ext>
            </a:extLst>
          </p:cNvPr>
          <p:cNvSpPr>
            <a:spLocks noGrp="1"/>
          </p:cNvSpPr>
          <p:nvPr>
            <p:ph type="dt" sz="half" idx="28"/>
          </p:nvPr>
        </p:nvSpPr>
        <p:spPr/>
        <p:txBody>
          <a:bodyPr/>
          <a:lstStyle/>
          <a:p>
            <a:fld id="{8A60A3F5-120A-A64C-8514-4F9CB3D10376}" type="datetimeFigureOut">
              <a:rPr lang="en-US" smtClean="0"/>
              <a:pPr/>
              <a:t>11/25/2024</a:t>
            </a:fld>
            <a:endParaRPr lang="en-US"/>
          </a:p>
        </p:txBody>
      </p:sp>
      <p:sp>
        <p:nvSpPr>
          <p:cNvPr id="9" name="Footer Placeholder 8">
            <a:extLst>
              <a:ext uri="{FF2B5EF4-FFF2-40B4-BE49-F238E27FC236}">
                <a16:creationId xmlns:a16="http://schemas.microsoft.com/office/drawing/2014/main" id="{A0D750E0-8C2D-0016-1987-BDD9E6BB6345}"/>
              </a:ext>
            </a:extLst>
          </p:cNvPr>
          <p:cNvSpPr>
            <a:spLocks noGrp="1"/>
          </p:cNvSpPr>
          <p:nvPr>
            <p:ph type="ftr" sz="quarter" idx="29"/>
          </p:nvPr>
        </p:nvSpPr>
        <p:spPr/>
        <p:txBody>
          <a:bodyPr/>
          <a:lstStyle/>
          <a:p>
            <a:endParaRPr lang="en-US"/>
          </a:p>
        </p:txBody>
      </p:sp>
      <p:sp>
        <p:nvSpPr>
          <p:cNvPr id="10" name="Slide Number Placeholder 9">
            <a:extLst>
              <a:ext uri="{FF2B5EF4-FFF2-40B4-BE49-F238E27FC236}">
                <a16:creationId xmlns:a16="http://schemas.microsoft.com/office/drawing/2014/main" id="{7F1011E9-31E0-8BC0-7D76-6DD05F9DED47}"/>
              </a:ext>
            </a:extLst>
          </p:cNvPr>
          <p:cNvSpPr>
            <a:spLocks noGrp="1"/>
          </p:cNvSpPr>
          <p:nvPr>
            <p:ph type="sldNum" sz="quarter" idx="30"/>
          </p:nvPr>
        </p:nvSpPr>
        <p:spPr/>
        <p:txBody>
          <a:bodyPr/>
          <a:lstStyle/>
          <a:p>
            <a:fld id="{8179B124-EE6F-DB4E-A403-682A40579A9A}" type="slidenum">
              <a:rPr lang="en-US" smtClean="0"/>
              <a:pPr/>
              <a:t>‹#›</a:t>
            </a:fld>
            <a:endParaRPr lang="en-US"/>
          </a:p>
        </p:txBody>
      </p:sp>
      <p:sp>
        <p:nvSpPr>
          <p:cNvPr id="21" name="Text Placeholder 6">
            <a:extLst>
              <a:ext uri="{FF2B5EF4-FFF2-40B4-BE49-F238E27FC236}">
                <a16:creationId xmlns:a16="http://schemas.microsoft.com/office/drawing/2014/main" id="{B06351B6-FA17-3AAC-272D-7B50AD165F53}"/>
              </a:ext>
            </a:extLst>
          </p:cNvPr>
          <p:cNvSpPr>
            <a:spLocks noGrp="1"/>
          </p:cNvSpPr>
          <p:nvPr>
            <p:ph type="body" sz="quarter" idx="31" hasCustomPrompt="1"/>
          </p:nvPr>
        </p:nvSpPr>
        <p:spPr>
          <a:xfrm>
            <a:off x="4409381" y="2743200"/>
            <a:ext cx="3373237" cy="411480"/>
          </a:xfrm>
        </p:spPr>
        <p:txBody>
          <a:bodyPr tIns="0" bIns="0" anchor="b">
            <a:noAutofit/>
          </a:bodyPr>
          <a:lstStyle>
            <a:lvl1pPr marL="0" indent="0" algn="l">
              <a:buNone/>
              <a:defRPr sz="2400" b="1" spc="150" baseline="0">
                <a:solidFill>
                  <a:schemeClr val="accent6"/>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2</a:t>
            </a:r>
          </a:p>
        </p:txBody>
      </p:sp>
      <p:sp>
        <p:nvSpPr>
          <p:cNvPr id="22" name="Text Placeholder 14">
            <a:extLst>
              <a:ext uri="{FF2B5EF4-FFF2-40B4-BE49-F238E27FC236}">
                <a16:creationId xmlns:a16="http://schemas.microsoft.com/office/drawing/2014/main" id="{E44F5528-16F0-2830-BAF2-0A70C9015995}"/>
              </a:ext>
            </a:extLst>
          </p:cNvPr>
          <p:cNvSpPr>
            <a:spLocks noGrp="1"/>
          </p:cNvSpPr>
          <p:nvPr>
            <p:ph type="body" sz="quarter" idx="32" hasCustomPrompt="1"/>
          </p:nvPr>
        </p:nvSpPr>
        <p:spPr>
          <a:xfrm>
            <a:off x="4409382" y="3200400"/>
            <a:ext cx="3373236" cy="914400"/>
          </a:xfrm>
        </p:spPr>
        <p:txBody>
          <a:bodyPr lIns="91440" rIns="91440">
            <a:normAutofit/>
          </a:bodyPr>
          <a:lstStyle>
            <a:lvl1pPr marL="0" indent="0" algn="l">
              <a:buNone/>
              <a:defRPr sz="1600">
                <a:solidFill>
                  <a:schemeClr val="tx2"/>
                </a:solidFill>
              </a:defRPr>
            </a:lvl1pPr>
          </a:lstStyle>
          <a:p>
            <a:pPr lvl="0"/>
            <a:r>
              <a:rPr lang="en-US"/>
              <a:t>Description of Item 2</a:t>
            </a:r>
          </a:p>
        </p:txBody>
      </p:sp>
      <p:sp>
        <p:nvSpPr>
          <p:cNvPr id="23" name="Text Placeholder 6">
            <a:extLst>
              <a:ext uri="{FF2B5EF4-FFF2-40B4-BE49-F238E27FC236}">
                <a16:creationId xmlns:a16="http://schemas.microsoft.com/office/drawing/2014/main" id="{06D24FB9-B714-3649-86E0-6535BFD22F1E}"/>
              </a:ext>
            </a:extLst>
          </p:cNvPr>
          <p:cNvSpPr>
            <a:spLocks noGrp="1"/>
          </p:cNvSpPr>
          <p:nvPr>
            <p:ph type="body" sz="quarter" idx="33" hasCustomPrompt="1"/>
          </p:nvPr>
        </p:nvSpPr>
        <p:spPr>
          <a:xfrm>
            <a:off x="8210624" y="2743200"/>
            <a:ext cx="3373237" cy="411480"/>
          </a:xfrm>
        </p:spPr>
        <p:txBody>
          <a:bodyPr tIns="0" bIns="0" anchor="b">
            <a:noAutofit/>
          </a:bodyPr>
          <a:lstStyle>
            <a:lvl1pPr marL="0" indent="0" algn="l">
              <a:buNone/>
              <a:defRPr sz="2400" b="1" spc="150" baseline="0">
                <a:solidFill>
                  <a:schemeClr val="accent4">
                    <a:lumMod val="7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3</a:t>
            </a:r>
          </a:p>
        </p:txBody>
      </p:sp>
      <p:sp>
        <p:nvSpPr>
          <p:cNvPr id="24" name="Text Placeholder 14">
            <a:extLst>
              <a:ext uri="{FF2B5EF4-FFF2-40B4-BE49-F238E27FC236}">
                <a16:creationId xmlns:a16="http://schemas.microsoft.com/office/drawing/2014/main" id="{DABB70C7-D74B-69D8-076E-27CFB4166F91}"/>
              </a:ext>
            </a:extLst>
          </p:cNvPr>
          <p:cNvSpPr>
            <a:spLocks noGrp="1"/>
          </p:cNvSpPr>
          <p:nvPr>
            <p:ph type="body" sz="quarter" idx="34" hasCustomPrompt="1"/>
          </p:nvPr>
        </p:nvSpPr>
        <p:spPr>
          <a:xfrm>
            <a:off x="8210625" y="3200400"/>
            <a:ext cx="3373236" cy="914400"/>
          </a:xfrm>
        </p:spPr>
        <p:txBody>
          <a:bodyPr lIns="91440" rIns="91440">
            <a:normAutofit/>
          </a:bodyPr>
          <a:lstStyle>
            <a:lvl1pPr marL="0" indent="0" algn="l">
              <a:buNone/>
              <a:defRPr sz="1600">
                <a:solidFill>
                  <a:schemeClr val="tx2"/>
                </a:solidFill>
              </a:defRPr>
            </a:lvl1pPr>
          </a:lstStyle>
          <a:p>
            <a:pPr lvl="0"/>
            <a:r>
              <a:rPr lang="en-US"/>
              <a:t>Description of Item 3</a:t>
            </a:r>
          </a:p>
        </p:txBody>
      </p:sp>
      <p:sp>
        <p:nvSpPr>
          <p:cNvPr id="29" name="Text Placeholder 6">
            <a:extLst>
              <a:ext uri="{FF2B5EF4-FFF2-40B4-BE49-F238E27FC236}">
                <a16:creationId xmlns:a16="http://schemas.microsoft.com/office/drawing/2014/main" id="{862B9702-658F-9339-AD06-5328FA0A8283}"/>
              </a:ext>
            </a:extLst>
          </p:cNvPr>
          <p:cNvSpPr>
            <a:spLocks noGrp="1"/>
          </p:cNvSpPr>
          <p:nvPr>
            <p:ph type="body" sz="quarter" idx="35" hasCustomPrompt="1"/>
          </p:nvPr>
        </p:nvSpPr>
        <p:spPr>
          <a:xfrm>
            <a:off x="613876" y="4414203"/>
            <a:ext cx="3373237" cy="411480"/>
          </a:xfrm>
        </p:spPr>
        <p:txBody>
          <a:bodyPr tIns="0" bIns="0" anchor="b">
            <a:noAutofit/>
          </a:bodyPr>
          <a:lstStyle>
            <a:lvl1pPr marL="0" indent="0" algn="l">
              <a:buNone/>
              <a:defRPr sz="2400" b="1" spc="150" baseline="0">
                <a:solidFill>
                  <a:schemeClr val="accent4">
                    <a:lumMod val="7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4</a:t>
            </a:r>
          </a:p>
        </p:txBody>
      </p:sp>
      <p:sp>
        <p:nvSpPr>
          <p:cNvPr id="30" name="Text Placeholder 14">
            <a:extLst>
              <a:ext uri="{FF2B5EF4-FFF2-40B4-BE49-F238E27FC236}">
                <a16:creationId xmlns:a16="http://schemas.microsoft.com/office/drawing/2014/main" id="{57689516-C68F-3DFE-B990-20C6441C148C}"/>
              </a:ext>
            </a:extLst>
          </p:cNvPr>
          <p:cNvSpPr>
            <a:spLocks noGrp="1"/>
          </p:cNvSpPr>
          <p:nvPr>
            <p:ph type="body" sz="quarter" idx="36" hasCustomPrompt="1"/>
          </p:nvPr>
        </p:nvSpPr>
        <p:spPr>
          <a:xfrm>
            <a:off x="613877" y="4871403"/>
            <a:ext cx="3373236" cy="914400"/>
          </a:xfrm>
        </p:spPr>
        <p:txBody>
          <a:bodyPr lIns="91440" rIns="91440">
            <a:normAutofit/>
          </a:bodyPr>
          <a:lstStyle>
            <a:lvl1pPr marL="0" indent="0" algn="l">
              <a:buNone/>
              <a:defRPr sz="1600">
                <a:solidFill>
                  <a:schemeClr val="tx2"/>
                </a:solidFill>
              </a:defRPr>
            </a:lvl1pPr>
          </a:lstStyle>
          <a:p>
            <a:pPr lvl="0"/>
            <a:r>
              <a:rPr lang="en-US"/>
              <a:t>Description of Item 4</a:t>
            </a:r>
          </a:p>
        </p:txBody>
      </p:sp>
      <p:sp>
        <p:nvSpPr>
          <p:cNvPr id="31" name="Text Placeholder 6">
            <a:extLst>
              <a:ext uri="{FF2B5EF4-FFF2-40B4-BE49-F238E27FC236}">
                <a16:creationId xmlns:a16="http://schemas.microsoft.com/office/drawing/2014/main" id="{7B9C306D-FDBC-1839-1DB4-6E340D4D9BF7}"/>
              </a:ext>
            </a:extLst>
          </p:cNvPr>
          <p:cNvSpPr>
            <a:spLocks noGrp="1"/>
          </p:cNvSpPr>
          <p:nvPr>
            <p:ph type="body" sz="quarter" idx="37" hasCustomPrompt="1"/>
          </p:nvPr>
        </p:nvSpPr>
        <p:spPr>
          <a:xfrm>
            <a:off x="4407401" y="4414203"/>
            <a:ext cx="3373237" cy="411480"/>
          </a:xfrm>
        </p:spPr>
        <p:txBody>
          <a:bodyPr tIns="0" bIns="0" anchor="b">
            <a:noAutofit/>
          </a:bodyPr>
          <a:lstStyle>
            <a:lvl1pPr marL="0" indent="0" algn="l">
              <a:buNone/>
              <a:defRPr sz="2400" b="1" spc="150" baseline="0">
                <a:solidFill>
                  <a:schemeClr val="accent1">
                    <a:lumMod val="7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5</a:t>
            </a:r>
          </a:p>
        </p:txBody>
      </p:sp>
      <p:sp>
        <p:nvSpPr>
          <p:cNvPr id="32" name="Text Placeholder 14">
            <a:extLst>
              <a:ext uri="{FF2B5EF4-FFF2-40B4-BE49-F238E27FC236}">
                <a16:creationId xmlns:a16="http://schemas.microsoft.com/office/drawing/2014/main" id="{BE010D1F-3F4B-0C73-4D98-88AA5C270ECF}"/>
              </a:ext>
            </a:extLst>
          </p:cNvPr>
          <p:cNvSpPr>
            <a:spLocks noGrp="1"/>
          </p:cNvSpPr>
          <p:nvPr>
            <p:ph type="body" sz="quarter" idx="38" hasCustomPrompt="1"/>
          </p:nvPr>
        </p:nvSpPr>
        <p:spPr>
          <a:xfrm>
            <a:off x="4407402" y="4871403"/>
            <a:ext cx="3373236" cy="914400"/>
          </a:xfrm>
        </p:spPr>
        <p:txBody>
          <a:bodyPr lIns="91440" rIns="91440">
            <a:normAutofit/>
          </a:bodyPr>
          <a:lstStyle>
            <a:lvl1pPr marL="0" indent="0" algn="l">
              <a:buNone/>
              <a:defRPr sz="1600">
                <a:solidFill>
                  <a:schemeClr val="tx2"/>
                </a:solidFill>
              </a:defRPr>
            </a:lvl1pPr>
          </a:lstStyle>
          <a:p>
            <a:pPr lvl="0"/>
            <a:r>
              <a:rPr lang="en-US"/>
              <a:t>Description of Item 5</a:t>
            </a:r>
          </a:p>
        </p:txBody>
      </p:sp>
      <p:sp>
        <p:nvSpPr>
          <p:cNvPr id="33" name="Text Placeholder 6">
            <a:extLst>
              <a:ext uri="{FF2B5EF4-FFF2-40B4-BE49-F238E27FC236}">
                <a16:creationId xmlns:a16="http://schemas.microsoft.com/office/drawing/2014/main" id="{BA83F576-0EE9-7331-835E-F9933A66E657}"/>
              </a:ext>
            </a:extLst>
          </p:cNvPr>
          <p:cNvSpPr>
            <a:spLocks noGrp="1"/>
          </p:cNvSpPr>
          <p:nvPr>
            <p:ph type="body" sz="quarter" idx="39" hasCustomPrompt="1"/>
          </p:nvPr>
        </p:nvSpPr>
        <p:spPr>
          <a:xfrm>
            <a:off x="8213281" y="4414203"/>
            <a:ext cx="3373237" cy="411480"/>
          </a:xfrm>
        </p:spPr>
        <p:txBody>
          <a:bodyPr tIns="0" bIns="0" anchor="b">
            <a:noAutofit/>
          </a:bodyPr>
          <a:lstStyle>
            <a:lvl1pPr marL="0" indent="0" algn="l">
              <a:buNone/>
              <a:defRPr sz="2400" b="1" spc="150" baseline="0">
                <a:solidFill>
                  <a:schemeClr val="accent6"/>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6</a:t>
            </a:r>
          </a:p>
        </p:txBody>
      </p:sp>
      <p:sp>
        <p:nvSpPr>
          <p:cNvPr id="34" name="Text Placeholder 14">
            <a:extLst>
              <a:ext uri="{FF2B5EF4-FFF2-40B4-BE49-F238E27FC236}">
                <a16:creationId xmlns:a16="http://schemas.microsoft.com/office/drawing/2014/main" id="{2B78A01E-6558-60F1-EC05-96774EBFCFB8}"/>
              </a:ext>
            </a:extLst>
          </p:cNvPr>
          <p:cNvSpPr>
            <a:spLocks noGrp="1"/>
          </p:cNvSpPr>
          <p:nvPr>
            <p:ph type="body" sz="quarter" idx="40" hasCustomPrompt="1"/>
          </p:nvPr>
        </p:nvSpPr>
        <p:spPr>
          <a:xfrm>
            <a:off x="8213282" y="4871403"/>
            <a:ext cx="3373236" cy="914400"/>
          </a:xfrm>
        </p:spPr>
        <p:txBody>
          <a:bodyPr lIns="91440" rIns="91440">
            <a:normAutofit/>
          </a:bodyPr>
          <a:lstStyle>
            <a:lvl1pPr marL="0" indent="0" algn="l">
              <a:buNone/>
              <a:defRPr sz="1600">
                <a:solidFill>
                  <a:schemeClr val="tx2"/>
                </a:solidFill>
              </a:defRPr>
            </a:lvl1pPr>
          </a:lstStyle>
          <a:p>
            <a:pPr lvl="0"/>
            <a:r>
              <a:rPr lang="en-US"/>
              <a:t>Description of Item 6</a:t>
            </a:r>
          </a:p>
        </p:txBody>
      </p:sp>
    </p:spTree>
    <p:extLst>
      <p:ext uri="{BB962C8B-B14F-4D97-AF65-F5344CB8AC3E}">
        <p14:creationId xmlns:p14="http://schemas.microsoft.com/office/powerpoint/2010/main" val="330607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allouts — Text with Imag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B4E8710-F613-296C-6D27-511D587D94D2}"/>
              </a:ext>
              <a:ext uri="{C183D7F6-B498-43B3-948B-1728B52AA6E4}">
                <adec:decorative xmlns:adec="http://schemas.microsoft.com/office/drawing/2017/decorative" val="1"/>
              </a:ext>
            </a:extLst>
          </p:cNvPr>
          <p:cNvSpPr/>
          <p:nvPr/>
        </p:nvSpPr>
        <p:spPr>
          <a:xfrm>
            <a:off x="0" y="1"/>
            <a:ext cx="457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77B3C8E-6DA8-70F4-3F47-07475C9F1BD8}"/>
              </a:ext>
              <a:ext uri="{C183D7F6-B498-43B3-948B-1728B52AA6E4}">
                <adec:decorative xmlns:adec="http://schemas.microsoft.com/office/drawing/2017/decorative" val="1"/>
              </a:ext>
            </a:extLst>
          </p:cNvPr>
          <p:cNvPicPr>
            <a:picLocks noChangeAspect="1"/>
          </p:cNvPicPr>
          <p:nvPr/>
        </p:nvPicPr>
        <p:blipFill>
          <a:blip r:embed="rId2"/>
          <a:srcRect l="4662" r="4662"/>
          <a:stretch/>
        </p:blipFill>
        <p:spPr>
          <a:xfrm>
            <a:off x="591616" y="673779"/>
            <a:ext cx="4806050" cy="5300301"/>
          </a:xfrm>
          <a:prstGeom prst="round2SameRect">
            <a:avLst>
              <a:gd name="adj1" fmla="val 50000"/>
              <a:gd name="adj2" fmla="val 0"/>
            </a:avLst>
          </a:prstGeom>
        </p:spPr>
      </p:pic>
      <p:sp>
        <p:nvSpPr>
          <p:cNvPr id="20" name="Picture Placeholder 15">
            <a:extLst>
              <a:ext uri="{FF2B5EF4-FFF2-40B4-BE49-F238E27FC236}">
                <a16:creationId xmlns:a16="http://schemas.microsoft.com/office/drawing/2014/main" id="{E545DEA1-88F4-8868-CC72-516C33885F30}"/>
              </a:ext>
            </a:extLst>
          </p:cNvPr>
          <p:cNvSpPr>
            <a:spLocks noGrp="1"/>
          </p:cNvSpPr>
          <p:nvPr>
            <p:ph type="pic" sz="quarter" idx="24" hasCustomPrompt="1"/>
          </p:nvPr>
        </p:nvSpPr>
        <p:spPr>
          <a:xfrm>
            <a:off x="591616" y="673780"/>
            <a:ext cx="4803163" cy="5300300"/>
          </a:xfrm>
          <a:prstGeom prst="round2SameRect">
            <a:avLst>
              <a:gd name="adj1" fmla="val 50000"/>
              <a:gd name="adj2" fmla="val 0"/>
            </a:avLst>
          </a:prstGeom>
          <a:gradFill>
            <a:gsLst>
              <a:gs pos="25000">
                <a:schemeClr val="tx2">
                  <a:alpha val="0"/>
                </a:schemeClr>
              </a:gs>
              <a:gs pos="100000">
                <a:schemeClr val="tx2">
                  <a:alpha val="40000"/>
                </a:schemeClr>
              </a:gs>
            </a:gsLst>
            <a:lin ang="5400000" scaled="1"/>
          </a:gradFill>
        </p:spPr>
        <p:txBody>
          <a:bodyPr lIns="0" tIns="182880" rIns="0" bIns="182880" anchor="b">
            <a:normAutofit/>
          </a:bodyPr>
          <a:lstStyle>
            <a:lvl1pPr marL="0" indent="0" algn="l">
              <a:buNone/>
              <a:defRPr sz="16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3" name="Date Placeholder 2">
            <a:extLst>
              <a:ext uri="{FF2B5EF4-FFF2-40B4-BE49-F238E27FC236}">
                <a16:creationId xmlns:a16="http://schemas.microsoft.com/office/drawing/2014/main" id="{A933FE5E-E96E-9060-4FB2-8B3642B4E7B2}"/>
              </a:ext>
            </a:extLst>
          </p:cNvPr>
          <p:cNvSpPr>
            <a:spLocks noGrp="1"/>
          </p:cNvSpPr>
          <p:nvPr>
            <p:ph type="dt" sz="half" idx="10"/>
          </p:nvPr>
        </p:nvSpPr>
        <p:spPr/>
        <p:txBody>
          <a:bodyPr/>
          <a:lstStyle/>
          <a:p>
            <a:fld id="{8A60A3F5-120A-A64C-8514-4F9CB3D10376}" type="datetimeFigureOut">
              <a:rPr lang="en-US" smtClean="0"/>
              <a:pPr/>
              <a:t>11/25/2024</a:t>
            </a:fld>
            <a:endParaRPr lang="en-US"/>
          </a:p>
        </p:txBody>
      </p:sp>
      <p:sp>
        <p:nvSpPr>
          <p:cNvPr id="4" name="Footer Placeholder 3">
            <a:extLst>
              <a:ext uri="{FF2B5EF4-FFF2-40B4-BE49-F238E27FC236}">
                <a16:creationId xmlns:a16="http://schemas.microsoft.com/office/drawing/2014/main" id="{2078525A-8675-1C7C-6F8C-EF57D6A1EB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78EB6F-0262-FC9C-4F18-4B7B1008B9BD}"/>
              </a:ext>
            </a:extLst>
          </p:cNvPr>
          <p:cNvSpPr>
            <a:spLocks noGrp="1"/>
          </p:cNvSpPr>
          <p:nvPr>
            <p:ph type="sldNum" sz="quarter" idx="12"/>
          </p:nvPr>
        </p:nvSpPr>
        <p:spPr>
          <a:noFill/>
        </p:spPr>
        <p:txBody>
          <a:bodyPr/>
          <a:lstStyle/>
          <a:p>
            <a:fld id="{8179B124-EE6F-DB4E-A403-682A40579A9A}" type="slidenum">
              <a:rPr lang="en-US" smtClean="0"/>
              <a:pPr/>
              <a:t>‹#›</a:t>
            </a:fld>
            <a:endParaRPr lang="en-US"/>
          </a:p>
        </p:txBody>
      </p:sp>
      <p:sp>
        <p:nvSpPr>
          <p:cNvPr id="10" name="Title 5">
            <a:extLst>
              <a:ext uri="{FF2B5EF4-FFF2-40B4-BE49-F238E27FC236}">
                <a16:creationId xmlns:a16="http://schemas.microsoft.com/office/drawing/2014/main" id="{48291921-404F-259D-3802-9FDDC9EC8165}"/>
              </a:ext>
            </a:extLst>
          </p:cNvPr>
          <p:cNvSpPr>
            <a:spLocks noGrp="1"/>
          </p:cNvSpPr>
          <p:nvPr>
            <p:ph type="title"/>
          </p:nvPr>
        </p:nvSpPr>
        <p:spPr>
          <a:xfrm>
            <a:off x="5704990" y="365125"/>
            <a:ext cx="5875947" cy="2129472"/>
          </a:xfrm>
        </p:spPr>
        <p:txBody>
          <a:bodyPr>
            <a:normAutofit/>
          </a:bodyPr>
          <a:lstStyle>
            <a:lvl1pPr>
              <a:defRPr sz="3600"/>
            </a:lvl1pPr>
          </a:lstStyle>
          <a:p>
            <a:r>
              <a:rPr lang="en-US"/>
              <a:t>Click to edit Master title style</a:t>
            </a:r>
          </a:p>
        </p:txBody>
      </p:sp>
      <p:sp>
        <p:nvSpPr>
          <p:cNvPr id="2" name="Text Placeholder 6">
            <a:extLst>
              <a:ext uri="{FF2B5EF4-FFF2-40B4-BE49-F238E27FC236}">
                <a16:creationId xmlns:a16="http://schemas.microsoft.com/office/drawing/2014/main" id="{321D2900-2F9D-B1FF-6DDD-28F286B90C26}"/>
              </a:ext>
            </a:extLst>
          </p:cNvPr>
          <p:cNvSpPr>
            <a:spLocks noGrp="1"/>
          </p:cNvSpPr>
          <p:nvPr>
            <p:ph type="body" sz="quarter" idx="14" hasCustomPrompt="1"/>
          </p:nvPr>
        </p:nvSpPr>
        <p:spPr>
          <a:xfrm>
            <a:off x="5699252" y="2790706"/>
            <a:ext cx="2802197" cy="411480"/>
          </a:xfrm>
        </p:spPr>
        <p:txBody>
          <a:bodyPr tIns="0" bIns="0" anchor="b">
            <a:noAutofit/>
          </a:bodyPr>
          <a:lstStyle>
            <a:lvl1pPr marL="0" indent="0" algn="l">
              <a:buNone/>
              <a:defRPr sz="2400" b="1" spc="150" baseline="0">
                <a:solidFill>
                  <a:schemeClr val="accent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1</a:t>
            </a:r>
          </a:p>
        </p:txBody>
      </p:sp>
      <p:sp>
        <p:nvSpPr>
          <p:cNvPr id="6" name="Text Placeholder 14">
            <a:extLst>
              <a:ext uri="{FF2B5EF4-FFF2-40B4-BE49-F238E27FC236}">
                <a16:creationId xmlns:a16="http://schemas.microsoft.com/office/drawing/2014/main" id="{7F8A1967-8D20-4FA5-7400-1E98245464C0}"/>
              </a:ext>
            </a:extLst>
          </p:cNvPr>
          <p:cNvSpPr>
            <a:spLocks noGrp="1"/>
          </p:cNvSpPr>
          <p:nvPr>
            <p:ph type="body" sz="quarter" idx="19" hasCustomPrompt="1"/>
          </p:nvPr>
        </p:nvSpPr>
        <p:spPr>
          <a:xfrm>
            <a:off x="5699253" y="3247906"/>
            <a:ext cx="2802196" cy="914400"/>
          </a:xfrm>
        </p:spPr>
        <p:txBody>
          <a:bodyPr lIns="91440" rIns="91440">
            <a:normAutofit/>
          </a:bodyPr>
          <a:lstStyle>
            <a:lvl1pPr marL="0" indent="0" algn="l">
              <a:buNone/>
              <a:defRPr sz="1600">
                <a:solidFill>
                  <a:schemeClr val="tx2"/>
                </a:solidFill>
              </a:defRPr>
            </a:lvl1pPr>
          </a:lstStyle>
          <a:p>
            <a:pPr lvl="0"/>
            <a:r>
              <a:rPr lang="en-US"/>
              <a:t>Description of Item 1</a:t>
            </a:r>
          </a:p>
        </p:txBody>
      </p:sp>
      <p:sp>
        <p:nvSpPr>
          <p:cNvPr id="9" name="Text Placeholder 6">
            <a:extLst>
              <a:ext uri="{FF2B5EF4-FFF2-40B4-BE49-F238E27FC236}">
                <a16:creationId xmlns:a16="http://schemas.microsoft.com/office/drawing/2014/main" id="{22C4339A-0440-7DEA-8D13-5122BBD0B7A0}"/>
              </a:ext>
            </a:extLst>
          </p:cNvPr>
          <p:cNvSpPr>
            <a:spLocks noGrp="1"/>
          </p:cNvSpPr>
          <p:nvPr>
            <p:ph type="body" sz="quarter" idx="31" hasCustomPrompt="1"/>
          </p:nvPr>
        </p:nvSpPr>
        <p:spPr>
          <a:xfrm>
            <a:off x="8778740" y="2790706"/>
            <a:ext cx="2802197" cy="411480"/>
          </a:xfrm>
        </p:spPr>
        <p:txBody>
          <a:bodyPr tIns="0" bIns="0" anchor="b">
            <a:noAutofit/>
          </a:bodyPr>
          <a:lstStyle>
            <a:lvl1pPr marL="0" indent="0" algn="l">
              <a:buNone/>
              <a:defRPr sz="2400" b="1" spc="150" baseline="0">
                <a:solidFill>
                  <a:schemeClr val="accent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2</a:t>
            </a:r>
          </a:p>
        </p:txBody>
      </p:sp>
      <p:sp>
        <p:nvSpPr>
          <p:cNvPr id="18" name="Text Placeholder 14">
            <a:extLst>
              <a:ext uri="{FF2B5EF4-FFF2-40B4-BE49-F238E27FC236}">
                <a16:creationId xmlns:a16="http://schemas.microsoft.com/office/drawing/2014/main" id="{F5472223-70CA-88A0-FF46-7B9780D7AB99}"/>
              </a:ext>
            </a:extLst>
          </p:cNvPr>
          <p:cNvSpPr>
            <a:spLocks noGrp="1"/>
          </p:cNvSpPr>
          <p:nvPr>
            <p:ph type="body" sz="quarter" idx="32" hasCustomPrompt="1"/>
          </p:nvPr>
        </p:nvSpPr>
        <p:spPr>
          <a:xfrm>
            <a:off x="8778741" y="3247906"/>
            <a:ext cx="2802196" cy="914400"/>
          </a:xfrm>
        </p:spPr>
        <p:txBody>
          <a:bodyPr lIns="91440" rIns="91440">
            <a:normAutofit/>
          </a:bodyPr>
          <a:lstStyle>
            <a:lvl1pPr marL="0" indent="0" algn="l">
              <a:buNone/>
              <a:defRPr sz="1600">
                <a:solidFill>
                  <a:schemeClr val="tx2"/>
                </a:solidFill>
              </a:defRPr>
            </a:lvl1pPr>
          </a:lstStyle>
          <a:p>
            <a:pPr lvl="0"/>
            <a:r>
              <a:rPr lang="en-US"/>
              <a:t>Description of Item 2</a:t>
            </a:r>
          </a:p>
        </p:txBody>
      </p:sp>
      <p:sp>
        <p:nvSpPr>
          <p:cNvPr id="19" name="Text Placeholder 6">
            <a:extLst>
              <a:ext uri="{FF2B5EF4-FFF2-40B4-BE49-F238E27FC236}">
                <a16:creationId xmlns:a16="http://schemas.microsoft.com/office/drawing/2014/main" id="{13AFE10E-4F01-AC67-2424-A915D326AD64}"/>
              </a:ext>
            </a:extLst>
          </p:cNvPr>
          <p:cNvSpPr>
            <a:spLocks noGrp="1"/>
          </p:cNvSpPr>
          <p:nvPr>
            <p:ph type="body" sz="quarter" idx="35" hasCustomPrompt="1"/>
          </p:nvPr>
        </p:nvSpPr>
        <p:spPr>
          <a:xfrm>
            <a:off x="5704990" y="4461709"/>
            <a:ext cx="2802197" cy="411480"/>
          </a:xfrm>
        </p:spPr>
        <p:txBody>
          <a:bodyPr tIns="0" bIns="0" anchor="b">
            <a:noAutofit/>
          </a:bodyPr>
          <a:lstStyle>
            <a:lvl1pPr marL="0" indent="0" algn="l">
              <a:buNone/>
              <a:defRPr sz="2400" b="1" spc="150" baseline="0">
                <a:solidFill>
                  <a:schemeClr val="accent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3</a:t>
            </a:r>
          </a:p>
        </p:txBody>
      </p:sp>
      <p:sp>
        <p:nvSpPr>
          <p:cNvPr id="21" name="Text Placeholder 14">
            <a:extLst>
              <a:ext uri="{FF2B5EF4-FFF2-40B4-BE49-F238E27FC236}">
                <a16:creationId xmlns:a16="http://schemas.microsoft.com/office/drawing/2014/main" id="{45E7690B-DD1C-2818-D426-0460446D6FDC}"/>
              </a:ext>
            </a:extLst>
          </p:cNvPr>
          <p:cNvSpPr>
            <a:spLocks noGrp="1"/>
          </p:cNvSpPr>
          <p:nvPr>
            <p:ph type="body" sz="quarter" idx="36" hasCustomPrompt="1"/>
          </p:nvPr>
        </p:nvSpPr>
        <p:spPr>
          <a:xfrm>
            <a:off x="5704991" y="4918909"/>
            <a:ext cx="2802196" cy="914400"/>
          </a:xfrm>
        </p:spPr>
        <p:txBody>
          <a:bodyPr lIns="91440" rIns="91440">
            <a:normAutofit/>
          </a:bodyPr>
          <a:lstStyle>
            <a:lvl1pPr marL="0" indent="0" algn="l">
              <a:buNone/>
              <a:defRPr sz="1600">
                <a:solidFill>
                  <a:schemeClr val="tx2"/>
                </a:solidFill>
              </a:defRPr>
            </a:lvl1pPr>
          </a:lstStyle>
          <a:p>
            <a:pPr lvl="0"/>
            <a:r>
              <a:rPr lang="en-US"/>
              <a:t>Description of Item 3</a:t>
            </a:r>
          </a:p>
        </p:txBody>
      </p:sp>
      <p:sp>
        <p:nvSpPr>
          <p:cNvPr id="22" name="Text Placeholder 6">
            <a:extLst>
              <a:ext uri="{FF2B5EF4-FFF2-40B4-BE49-F238E27FC236}">
                <a16:creationId xmlns:a16="http://schemas.microsoft.com/office/drawing/2014/main" id="{9126DD50-619D-8AE6-A7CB-335A889E49E6}"/>
              </a:ext>
            </a:extLst>
          </p:cNvPr>
          <p:cNvSpPr>
            <a:spLocks noGrp="1"/>
          </p:cNvSpPr>
          <p:nvPr>
            <p:ph type="body" sz="quarter" idx="37" hasCustomPrompt="1"/>
          </p:nvPr>
        </p:nvSpPr>
        <p:spPr>
          <a:xfrm>
            <a:off x="8776760" y="4461709"/>
            <a:ext cx="2802197" cy="411480"/>
          </a:xfrm>
        </p:spPr>
        <p:txBody>
          <a:bodyPr tIns="0" bIns="0" anchor="b">
            <a:noAutofit/>
          </a:bodyPr>
          <a:lstStyle>
            <a:lvl1pPr marL="0" indent="0" algn="l">
              <a:buNone/>
              <a:defRPr sz="2400" b="1" spc="150" baseline="0">
                <a:solidFill>
                  <a:schemeClr val="accent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Item 4</a:t>
            </a:r>
          </a:p>
        </p:txBody>
      </p:sp>
      <p:sp>
        <p:nvSpPr>
          <p:cNvPr id="23" name="Text Placeholder 14">
            <a:extLst>
              <a:ext uri="{FF2B5EF4-FFF2-40B4-BE49-F238E27FC236}">
                <a16:creationId xmlns:a16="http://schemas.microsoft.com/office/drawing/2014/main" id="{52867F76-2F6C-A0C7-C354-A3EEEAB8762E}"/>
              </a:ext>
            </a:extLst>
          </p:cNvPr>
          <p:cNvSpPr>
            <a:spLocks noGrp="1"/>
          </p:cNvSpPr>
          <p:nvPr>
            <p:ph type="body" sz="quarter" idx="38" hasCustomPrompt="1"/>
          </p:nvPr>
        </p:nvSpPr>
        <p:spPr>
          <a:xfrm>
            <a:off x="8776761" y="4918909"/>
            <a:ext cx="2802196" cy="914400"/>
          </a:xfrm>
        </p:spPr>
        <p:txBody>
          <a:bodyPr lIns="91440" rIns="91440">
            <a:normAutofit/>
          </a:bodyPr>
          <a:lstStyle>
            <a:lvl1pPr marL="0" indent="0" algn="l">
              <a:buNone/>
              <a:defRPr sz="1600">
                <a:solidFill>
                  <a:schemeClr val="tx2"/>
                </a:solidFill>
              </a:defRPr>
            </a:lvl1pPr>
          </a:lstStyle>
          <a:p>
            <a:pPr lvl="0"/>
            <a:r>
              <a:rPr lang="en-US"/>
              <a:t>Description of Item 4</a:t>
            </a:r>
          </a:p>
        </p:txBody>
      </p:sp>
    </p:spTree>
    <p:extLst>
      <p:ext uri="{BB962C8B-B14F-4D97-AF65-F5344CB8AC3E}">
        <p14:creationId xmlns:p14="http://schemas.microsoft.com/office/powerpoint/2010/main" val="507607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rocess">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3BAF39BA-9DFA-BAEE-5B10-3220677C0A60}"/>
              </a:ext>
            </a:extLst>
          </p:cNvPr>
          <p:cNvSpPr>
            <a:spLocks noGrp="1"/>
          </p:cNvSpPr>
          <p:nvPr>
            <p:ph type="sldNum" sz="quarter" idx="21"/>
          </p:nvPr>
        </p:nvSpPr>
        <p:spPr/>
        <p:txBody>
          <a:bodyPr/>
          <a:lstStyle/>
          <a:p>
            <a:fld id="{8179B124-EE6F-DB4E-A403-682A40579A9A}" type="slidenum">
              <a:rPr lang="en-US" smtClean="0"/>
              <a:pPr/>
              <a:t>‹#›</a:t>
            </a:fld>
            <a:endParaRPr lang="en-US"/>
          </a:p>
        </p:txBody>
      </p:sp>
      <p:sp>
        <p:nvSpPr>
          <p:cNvPr id="21" name="Date Placeholder 20">
            <a:extLst>
              <a:ext uri="{FF2B5EF4-FFF2-40B4-BE49-F238E27FC236}">
                <a16:creationId xmlns:a16="http://schemas.microsoft.com/office/drawing/2014/main" id="{7E88F7B4-3ADF-6404-8C1D-13E03B8BC090}"/>
              </a:ext>
            </a:extLst>
          </p:cNvPr>
          <p:cNvSpPr>
            <a:spLocks noGrp="1"/>
          </p:cNvSpPr>
          <p:nvPr>
            <p:ph type="dt" sz="half" idx="19"/>
          </p:nvPr>
        </p:nvSpPr>
        <p:spPr/>
        <p:txBody>
          <a:bodyPr/>
          <a:lstStyle/>
          <a:p>
            <a:fld id="{8A60A3F5-120A-A64C-8514-4F9CB3D10376}" type="datetimeFigureOut">
              <a:rPr lang="en-US" smtClean="0"/>
              <a:pPr/>
              <a:t>11/25/2024</a:t>
            </a:fld>
            <a:endParaRPr lang="en-US"/>
          </a:p>
        </p:txBody>
      </p:sp>
      <p:sp>
        <p:nvSpPr>
          <p:cNvPr id="22" name="Footer Placeholder 21">
            <a:extLst>
              <a:ext uri="{FF2B5EF4-FFF2-40B4-BE49-F238E27FC236}">
                <a16:creationId xmlns:a16="http://schemas.microsoft.com/office/drawing/2014/main" id="{7B682567-EB11-07E9-BEFD-ACE2156CD99B}"/>
              </a:ext>
            </a:extLst>
          </p:cNvPr>
          <p:cNvSpPr>
            <a:spLocks noGrp="1"/>
          </p:cNvSpPr>
          <p:nvPr>
            <p:ph type="ftr" sz="quarter" idx="20"/>
          </p:nvPr>
        </p:nvSpPr>
        <p:spPr/>
        <p:txBody>
          <a:bodyPr/>
          <a:lstStyle/>
          <a:p>
            <a:endParaRPr lang="en-US"/>
          </a:p>
        </p:txBody>
      </p:sp>
      <p:sp>
        <p:nvSpPr>
          <p:cNvPr id="25" name="Text Placeholder 24">
            <a:extLst>
              <a:ext uri="{FF2B5EF4-FFF2-40B4-BE49-F238E27FC236}">
                <a16:creationId xmlns:a16="http://schemas.microsoft.com/office/drawing/2014/main" id="{BFC2A16B-BB3E-61E5-1858-7CB04B77B04D}"/>
              </a:ext>
            </a:extLst>
          </p:cNvPr>
          <p:cNvSpPr>
            <a:spLocks noGrp="1"/>
          </p:cNvSpPr>
          <p:nvPr>
            <p:ph type="body" sz="quarter" idx="30"/>
          </p:nvPr>
        </p:nvSpPr>
        <p:spPr>
          <a:xfrm>
            <a:off x="608138" y="2495678"/>
            <a:ext cx="4110460" cy="3448946"/>
          </a:xfrm>
        </p:spPr>
        <p:txBody>
          <a:bodyPr>
            <a:normAutofit/>
          </a:bodyPr>
          <a:lstStyle>
            <a:lvl1pPr marL="0" indent="0" algn="l">
              <a:buNone/>
              <a:defRPr sz="1800"/>
            </a:lvl1pPr>
            <a:lvl2pPr marL="457200" indent="0" algn="r">
              <a:buNone/>
              <a:defRPr sz="1600"/>
            </a:lvl2pPr>
            <a:lvl3pPr marL="914400" indent="0" algn="r">
              <a:buNone/>
              <a:defRPr sz="1400"/>
            </a:lvl3pPr>
            <a:lvl4pPr marL="1371600" indent="0" algn="r">
              <a:buNone/>
              <a:defRPr sz="1200"/>
            </a:lvl4pPr>
            <a:lvl5pPr marL="1828800" indent="0" algn="r">
              <a:buNone/>
              <a:defRPr sz="1200"/>
            </a:lvl5pPr>
          </a:lstStyle>
          <a:p>
            <a:pPr lvl="0"/>
            <a:r>
              <a:rPr lang="en-US"/>
              <a:t>Click to edit Master text styles</a:t>
            </a:r>
          </a:p>
        </p:txBody>
      </p:sp>
      <p:sp>
        <p:nvSpPr>
          <p:cNvPr id="26" name="Content Placeholder 8">
            <a:extLst>
              <a:ext uri="{FF2B5EF4-FFF2-40B4-BE49-F238E27FC236}">
                <a16:creationId xmlns:a16="http://schemas.microsoft.com/office/drawing/2014/main" id="{776E8A64-112B-D8DD-A5C0-A31C0BBBC35B}"/>
              </a:ext>
            </a:extLst>
          </p:cNvPr>
          <p:cNvSpPr>
            <a:spLocks noGrp="1"/>
          </p:cNvSpPr>
          <p:nvPr>
            <p:ph sz="quarter" idx="31" hasCustomPrompt="1"/>
          </p:nvPr>
        </p:nvSpPr>
        <p:spPr>
          <a:xfrm>
            <a:off x="5004485" y="598234"/>
            <a:ext cx="1335024" cy="1335024"/>
          </a:xfrm>
          <a:prstGeom prst="roundRect">
            <a:avLst>
              <a:gd name="adj" fmla="val 50000"/>
            </a:avLst>
          </a:prstGeom>
          <a:noFill/>
          <a:ln w="38100">
            <a:solidFill>
              <a:schemeClr val="accent2"/>
            </a:solidFill>
          </a:ln>
        </p:spPr>
        <p:txBody>
          <a:bodyPr lIns="91440" tIns="91440" rIns="91440" bIns="91440" anchor="ctr">
            <a:noAutofit/>
          </a:bodyPr>
          <a:lstStyle>
            <a:lvl1pPr marL="0" indent="0" algn="ctr">
              <a:lnSpc>
                <a:spcPct val="100000"/>
              </a:lnSpc>
              <a:spcBef>
                <a:spcPts val="0"/>
              </a:spcBef>
              <a:buNone/>
              <a:defRPr sz="3600" b="1" spc="0" baseline="0">
                <a:solidFill>
                  <a:schemeClr val="accent2"/>
                </a:solidFill>
                <a:latin typeface="+mj-lt"/>
              </a:defRPr>
            </a:lvl1pPr>
          </a:lstStyle>
          <a:p>
            <a:pPr lvl="0"/>
            <a:r>
              <a:rPr lang="en-US"/>
              <a:t>#</a:t>
            </a:r>
          </a:p>
        </p:txBody>
      </p:sp>
      <p:sp>
        <p:nvSpPr>
          <p:cNvPr id="29" name="Text Placeholder 14">
            <a:extLst>
              <a:ext uri="{FF2B5EF4-FFF2-40B4-BE49-F238E27FC236}">
                <a16:creationId xmlns:a16="http://schemas.microsoft.com/office/drawing/2014/main" id="{9D4077A0-2BD0-AA57-4696-43A7AF71D85E}"/>
              </a:ext>
            </a:extLst>
          </p:cNvPr>
          <p:cNvSpPr>
            <a:spLocks noGrp="1"/>
          </p:cNvSpPr>
          <p:nvPr>
            <p:ph type="body" sz="quarter" idx="32" hasCustomPrompt="1"/>
          </p:nvPr>
        </p:nvSpPr>
        <p:spPr>
          <a:xfrm>
            <a:off x="6406157" y="694933"/>
            <a:ext cx="5177705" cy="1141625"/>
          </a:xfrm>
        </p:spPr>
        <p:txBody>
          <a:bodyPr lIns="91440" rIns="91440" anchor="ctr">
            <a:normAutofit/>
          </a:bodyPr>
          <a:lstStyle>
            <a:lvl1pPr marL="0" indent="0" algn="l">
              <a:lnSpc>
                <a:spcPct val="100000"/>
              </a:lnSpc>
              <a:buNone/>
              <a:defRPr sz="1600" b="0">
                <a:solidFill>
                  <a:schemeClr val="tx2"/>
                </a:solidFill>
                <a:latin typeface="+mn-lt"/>
              </a:defRPr>
            </a:lvl1pPr>
          </a:lstStyle>
          <a:p>
            <a:pPr marL="0" marR="0" lvl="0" indent="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None/>
              <a:tabLst/>
              <a:defRPr/>
            </a:pPr>
            <a:r>
              <a:rPr lang="en-US"/>
              <a:t>Click the circle and begin typing to add text. Alternatively, you can add other media by clicking on the icons.</a:t>
            </a:r>
          </a:p>
        </p:txBody>
      </p:sp>
      <p:sp>
        <p:nvSpPr>
          <p:cNvPr id="2" name="Title 5">
            <a:extLst>
              <a:ext uri="{FF2B5EF4-FFF2-40B4-BE49-F238E27FC236}">
                <a16:creationId xmlns:a16="http://schemas.microsoft.com/office/drawing/2014/main" id="{99E1E092-B52C-7CBD-DAD4-D168388CF3F1}"/>
              </a:ext>
            </a:extLst>
          </p:cNvPr>
          <p:cNvSpPr>
            <a:spLocks noGrp="1"/>
          </p:cNvSpPr>
          <p:nvPr>
            <p:ph type="title"/>
          </p:nvPr>
        </p:nvSpPr>
        <p:spPr>
          <a:xfrm>
            <a:off x="608138" y="365125"/>
            <a:ext cx="4110460" cy="2130552"/>
          </a:xfrm>
        </p:spPr>
        <p:txBody>
          <a:bodyPr>
            <a:normAutofit/>
          </a:bodyPr>
          <a:lstStyle>
            <a:lvl1pPr algn="l">
              <a:defRPr sz="3600">
                <a:solidFill>
                  <a:schemeClr val="tx2"/>
                </a:solidFill>
              </a:defRPr>
            </a:lvl1pPr>
          </a:lstStyle>
          <a:p>
            <a:r>
              <a:rPr lang="en-US"/>
              <a:t>Click to edit Master title style</a:t>
            </a:r>
          </a:p>
        </p:txBody>
      </p:sp>
      <p:sp>
        <p:nvSpPr>
          <p:cNvPr id="5" name="Content Placeholder 8">
            <a:extLst>
              <a:ext uri="{FF2B5EF4-FFF2-40B4-BE49-F238E27FC236}">
                <a16:creationId xmlns:a16="http://schemas.microsoft.com/office/drawing/2014/main" id="{70FC3DE9-304C-33B8-BFA3-9E1B5B828D24}"/>
              </a:ext>
            </a:extLst>
          </p:cNvPr>
          <p:cNvSpPr>
            <a:spLocks noGrp="1"/>
          </p:cNvSpPr>
          <p:nvPr>
            <p:ph sz="quarter" idx="33" hasCustomPrompt="1"/>
          </p:nvPr>
        </p:nvSpPr>
        <p:spPr>
          <a:xfrm>
            <a:off x="5004485" y="1982189"/>
            <a:ext cx="1335024" cy="1335024"/>
          </a:xfrm>
          <a:prstGeom prst="roundRect">
            <a:avLst>
              <a:gd name="adj" fmla="val 50000"/>
            </a:avLst>
          </a:prstGeom>
          <a:noFill/>
          <a:ln w="38100">
            <a:solidFill>
              <a:schemeClr val="accent2"/>
            </a:solidFill>
          </a:ln>
        </p:spPr>
        <p:txBody>
          <a:bodyPr lIns="91440" tIns="91440" rIns="91440" bIns="91440" anchor="ctr">
            <a:noAutofit/>
          </a:bodyPr>
          <a:lstStyle>
            <a:lvl1pPr marL="0" indent="0" algn="ctr">
              <a:lnSpc>
                <a:spcPct val="100000"/>
              </a:lnSpc>
              <a:spcBef>
                <a:spcPts val="0"/>
              </a:spcBef>
              <a:buNone/>
              <a:defRPr sz="3600" b="1" spc="0" baseline="0">
                <a:solidFill>
                  <a:schemeClr val="accent2"/>
                </a:solidFill>
                <a:latin typeface="+mj-lt"/>
              </a:defRPr>
            </a:lvl1pPr>
          </a:lstStyle>
          <a:p>
            <a:pPr lvl="0"/>
            <a:r>
              <a:rPr lang="en-US"/>
              <a:t>#</a:t>
            </a:r>
          </a:p>
        </p:txBody>
      </p:sp>
      <p:sp>
        <p:nvSpPr>
          <p:cNvPr id="6" name="Text Placeholder 14">
            <a:extLst>
              <a:ext uri="{FF2B5EF4-FFF2-40B4-BE49-F238E27FC236}">
                <a16:creationId xmlns:a16="http://schemas.microsoft.com/office/drawing/2014/main" id="{946CBC1D-E47F-9F40-1FE2-1ACEB0B6E0D4}"/>
              </a:ext>
            </a:extLst>
          </p:cNvPr>
          <p:cNvSpPr>
            <a:spLocks noGrp="1"/>
          </p:cNvSpPr>
          <p:nvPr>
            <p:ph type="body" sz="quarter" idx="34" hasCustomPrompt="1"/>
          </p:nvPr>
        </p:nvSpPr>
        <p:spPr>
          <a:xfrm>
            <a:off x="6406157" y="2077638"/>
            <a:ext cx="5177705" cy="1141625"/>
          </a:xfrm>
        </p:spPr>
        <p:txBody>
          <a:bodyPr lIns="91440" rIns="91440" anchor="ctr">
            <a:normAutofit/>
          </a:bodyPr>
          <a:lstStyle>
            <a:lvl1pPr marL="0" indent="0" algn="l">
              <a:lnSpc>
                <a:spcPct val="100000"/>
              </a:lnSpc>
              <a:buNone/>
              <a:defRPr sz="1600" b="0">
                <a:solidFill>
                  <a:schemeClr val="tx2"/>
                </a:solidFill>
                <a:latin typeface="+mn-lt"/>
              </a:defRPr>
            </a:lvl1pPr>
          </a:lstStyle>
          <a:p>
            <a:pPr marL="0" marR="0" lvl="0" indent="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None/>
              <a:tabLst/>
              <a:defRPr/>
            </a:pPr>
            <a:r>
              <a:rPr lang="en-US"/>
              <a:t>The first icon of a picture with a search icon will let you select an image from the internet.</a:t>
            </a:r>
          </a:p>
        </p:txBody>
      </p:sp>
      <p:sp>
        <p:nvSpPr>
          <p:cNvPr id="8" name="Content Placeholder 8">
            <a:extLst>
              <a:ext uri="{FF2B5EF4-FFF2-40B4-BE49-F238E27FC236}">
                <a16:creationId xmlns:a16="http://schemas.microsoft.com/office/drawing/2014/main" id="{1E5BE9F7-06C0-9DD5-3901-369EF86B8122}"/>
              </a:ext>
            </a:extLst>
          </p:cNvPr>
          <p:cNvSpPr>
            <a:spLocks noGrp="1"/>
          </p:cNvSpPr>
          <p:nvPr>
            <p:ph sz="quarter" idx="35" hasCustomPrompt="1"/>
          </p:nvPr>
        </p:nvSpPr>
        <p:spPr>
          <a:xfrm>
            <a:off x="5004485" y="3366145"/>
            <a:ext cx="1335024" cy="1335024"/>
          </a:xfrm>
          <a:prstGeom prst="roundRect">
            <a:avLst>
              <a:gd name="adj" fmla="val 50000"/>
            </a:avLst>
          </a:prstGeom>
          <a:noFill/>
          <a:ln w="38100">
            <a:solidFill>
              <a:schemeClr val="accent2"/>
            </a:solidFill>
          </a:ln>
        </p:spPr>
        <p:txBody>
          <a:bodyPr lIns="91440" tIns="91440" rIns="91440" bIns="91440" anchor="ctr">
            <a:noAutofit/>
          </a:bodyPr>
          <a:lstStyle>
            <a:lvl1pPr marL="0" indent="0" algn="ctr">
              <a:lnSpc>
                <a:spcPct val="100000"/>
              </a:lnSpc>
              <a:spcBef>
                <a:spcPts val="0"/>
              </a:spcBef>
              <a:buNone/>
              <a:defRPr sz="3600" b="1" spc="0" baseline="0">
                <a:solidFill>
                  <a:schemeClr val="accent2"/>
                </a:solidFill>
                <a:latin typeface="+mj-lt"/>
              </a:defRPr>
            </a:lvl1pPr>
          </a:lstStyle>
          <a:p>
            <a:pPr lvl="0"/>
            <a:r>
              <a:rPr lang="en-US"/>
              <a:t>#</a:t>
            </a:r>
          </a:p>
        </p:txBody>
      </p:sp>
      <p:sp>
        <p:nvSpPr>
          <p:cNvPr id="10" name="Text Placeholder 14">
            <a:extLst>
              <a:ext uri="{FF2B5EF4-FFF2-40B4-BE49-F238E27FC236}">
                <a16:creationId xmlns:a16="http://schemas.microsoft.com/office/drawing/2014/main" id="{A57817D6-E77D-7FDD-34CC-52CCF9ECD3E5}"/>
              </a:ext>
            </a:extLst>
          </p:cNvPr>
          <p:cNvSpPr>
            <a:spLocks noGrp="1"/>
          </p:cNvSpPr>
          <p:nvPr>
            <p:ph type="body" sz="quarter" idx="36" hasCustomPrompt="1"/>
          </p:nvPr>
        </p:nvSpPr>
        <p:spPr>
          <a:xfrm>
            <a:off x="6406157" y="3467550"/>
            <a:ext cx="5177705" cy="1141625"/>
          </a:xfrm>
        </p:spPr>
        <p:txBody>
          <a:bodyPr lIns="91440" rIns="91440" anchor="ctr">
            <a:normAutofit/>
          </a:bodyPr>
          <a:lstStyle>
            <a:lvl1pPr marL="0" indent="0" algn="l">
              <a:lnSpc>
                <a:spcPct val="100000"/>
              </a:lnSpc>
              <a:buNone/>
              <a:defRPr sz="1600" b="0">
                <a:solidFill>
                  <a:schemeClr val="tx2"/>
                </a:solidFill>
                <a:latin typeface="+mn-lt"/>
              </a:defRPr>
            </a:lvl1pPr>
          </a:lstStyle>
          <a:p>
            <a:pPr marL="0" marR="0" lvl="0" indent="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None/>
              <a:tabLst/>
              <a:defRPr/>
            </a:pPr>
            <a:r>
              <a:rPr lang="en-US"/>
              <a:t>The second icon of a picture with a computer in front of it will let you add an image from your computer.</a:t>
            </a:r>
          </a:p>
        </p:txBody>
      </p:sp>
      <p:sp>
        <p:nvSpPr>
          <p:cNvPr id="12" name="Content Placeholder 8">
            <a:extLst>
              <a:ext uri="{FF2B5EF4-FFF2-40B4-BE49-F238E27FC236}">
                <a16:creationId xmlns:a16="http://schemas.microsoft.com/office/drawing/2014/main" id="{B1D4D10A-FAE5-949F-6E01-C2F6DDF1FD22}"/>
              </a:ext>
            </a:extLst>
          </p:cNvPr>
          <p:cNvSpPr>
            <a:spLocks noGrp="1"/>
          </p:cNvSpPr>
          <p:nvPr>
            <p:ph sz="quarter" idx="37" hasCustomPrompt="1"/>
          </p:nvPr>
        </p:nvSpPr>
        <p:spPr>
          <a:xfrm>
            <a:off x="5004485" y="4750101"/>
            <a:ext cx="1335024" cy="1335024"/>
          </a:xfrm>
          <a:prstGeom prst="roundRect">
            <a:avLst>
              <a:gd name="adj" fmla="val 50000"/>
            </a:avLst>
          </a:prstGeom>
          <a:noFill/>
          <a:ln w="38100">
            <a:solidFill>
              <a:schemeClr val="accent2"/>
            </a:solidFill>
          </a:ln>
        </p:spPr>
        <p:txBody>
          <a:bodyPr lIns="91440" tIns="91440" rIns="91440" bIns="91440" anchor="ctr">
            <a:noAutofit/>
          </a:bodyPr>
          <a:lstStyle>
            <a:lvl1pPr marL="0" indent="0" algn="ctr">
              <a:lnSpc>
                <a:spcPct val="100000"/>
              </a:lnSpc>
              <a:spcBef>
                <a:spcPts val="0"/>
              </a:spcBef>
              <a:buNone/>
              <a:defRPr sz="3600" b="1" spc="0" baseline="0">
                <a:solidFill>
                  <a:schemeClr val="accent2"/>
                </a:solidFill>
                <a:latin typeface="+mj-lt"/>
              </a:defRPr>
            </a:lvl1pPr>
          </a:lstStyle>
          <a:p>
            <a:pPr lvl="0"/>
            <a:r>
              <a:rPr lang="en-US"/>
              <a:t>#</a:t>
            </a:r>
          </a:p>
        </p:txBody>
      </p:sp>
      <p:sp>
        <p:nvSpPr>
          <p:cNvPr id="15" name="Text Placeholder 14">
            <a:extLst>
              <a:ext uri="{FF2B5EF4-FFF2-40B4-BE49-F238E27FC236}">
                <a16:creationId xmlns:a16="http://schemas.microsoft.com/office/drawing/2014/main" id="{FF6BB0A5-E626-3815-C7C7-59E1ABC22284}"/>
              </a:ext>
            </a:extLst>
          </p:cNvPr>
          <p:cNvSpPr>
            <a:spLocks noGrp="1"/>
          </p:cNvSpPr>
          <p:nvPr>
            <p:ph type="body" sz="quarter" idx="38" hasCustomPrompt="1"/>
          </p:nvPr>
        </p:nvSpPr>
        <p:spPr>
          <a:xfrm>
            <a:off x="6406157" y="4846800"/>
            <a:ext cx="5177705" cy="1141625"/>
          </a:xfrm>
        </p:spPr>
        <p:txBody>
          <a:bodyPr lIns="91440" rIns="91440" anchor="ctr">
            <a:normAutofit/>
          </a:bodyPr>
          <a:lstStyle>
            <a:lvl1pPr marL="0" indent="0" algn="l">
              <a:lnSpc>
                <a:spcPct val="100000"/>
              </a:lnSpc>
              <a:buNone/>
              <a:defRPr sz="1600" b="0">
                <a:solidFill>
                  <a:schemeClr val="tx2"/>
                </a:solidFill>
                <a:latin typeface="+mn-lt"/>
              </a:defRPr>
            </a:lvl1pPr>
          </a:lstStyle>
          <a:p>
            <a:pPr marL="0" marR="0" lvl="0" indent="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None/>
              <a:tabLst/>
              <a:defRPr/>
            </a:pPr>
            <a:r>
              <a:rPr lang="en-US"/>
              <a:t>The third icon of a duck and a leaf will add an icon from PowerPoint’s library.</a:t>
            </a:r>
          </a:p>
        </p:txBody>
      </p:sp>
    </p:spTree>
    <p:extLst>
      <p:ext uri="{BB962C8B-B14F-4D97-AF65-F5344CB8AC3E}">
        <p14:creationId xmlns:p14="http://schemas.microsoft.com/office/powerpoint/2010/main" val="3960485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ampus Loc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2420E-2810-4073-D19A-7A2AF704437D}"/>
              </a:ext>
              <a:ext uri="{C183D7F6-B498-43B3-948B-1728B52AA6E4}">
                <adec:decorative xmlns:adec="http://schemas.microsoft.com/office/drawing/2017/decorative" val="1"/>
              </a:ext>
            </a:extLst>
          </p:cNvPr>
          <p:cNvSpPr/>
          <p:nvPr/>
        </p:nvSpPr>
        <p:spPr>
          <a:xfrm>
            <a:off x="-1" y="0"/>
            <a:ext cx="4446564" cy="685799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3C2F6108-4656-0F75-9FEC-A979150C32FC}"/>
              </a:ext>
            </a:extLst>
          </p:cNvPr>
          <p:cNvSpPr>
            <a:spLocks noGrp="1"/>
          </p:cNvSpPr>
          <p:nvPr>
            <p:ph type="dt" sz="half" idx="10"/>
          </p:nvPr>
        </p:nvSpPr>
        <p:spPr/>
        <p:txBody>
          <a:bodyPr/>
          <a:lstStyle/>
          <a:p>
            <a:fld id="{8A60A3F5-120A-A64C-8514-4F9CB3D10376}" type="datetimeFigureOut">
              <a:rPr lang="en-US" smtClean="0"/>
              <a:pPr/>
              <a:t>11/25/2024</a:t>
            </a:fld>
            <a:endParaRPr lang="en-US"/>
          </a:p>
        </p:txBody>
      </p:sp>
      <p:sp>
        <p:nvSpPr>
          <p:cNvPr id="4" name="Footer Placeholder 3">
            <a:extLst>
              <a:ext uri="{FF2B5EF4-FFF2-40B4-BE49-F238E27FC236}">
                <a16:creationId xmlns:a16="http://schemas.microsoft.com/office/drawing/2014/main" id="{C8C25101-EC9E-6982-1386-627325D6D9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0D8C62-EB9A-A16A-5AB4-11DD21B7B8F1}"/>
              </a:ext>
            </a:extLst>
          </p:cNvPr>
          <p:cNvSpPr>
            <a:spLocks noGrp="1"/>
          </p:cNvSpPr>
          <p:nvPr>
            <p:ph type="sldNum" sz="quarter" idx="12"/>
          </p:nvPr>
        </p:nvSpPr>
        <p:spPr/>
        <p:txBody>
          <a:bodyPr/>
          <a:lstStyle/>
          <a:p>
            <a:fld id="{8179B124-EE6F-DB4E-A403-682A40579A9A}" type="slidenum">
              <a:rPr lang="en-US" smtClean="0"/>
              <a:pPr/>
              <a:t>‹#›</a:t>
            </a:fld>
            <a:endParaRPr lang="en-US"/>
          </a:p>
        </p:txBody>
      </p:sp>
      <p:pic>
        <p:nvPicPr>
          <p:cNvPr id="6" name="Picture 5">
            <a:extLst>
              <a:ext uri="{FF2B5EF4-FFF2-40B4-BE49-F238E27FC236}">
                <a16:creationId xmlns:a16="http://schemas.microsoft.com/office/drawing/2014/main" id="{835C226B-455D-2D3B-B50D-607B1D453C50}"/>
              </a:ext>
            </a:extLst>
          </p:cNvPr>
          <p:cNvPicPr>
            <a:picLocks noChangeAspect="1"/>
          </p:cNvPicPr>
          <p:nvPr/>
        </p:nvPicPr>
        <p:blipFill>
          <a:blip r:embed="rId2"/>
          <a:srcRect/>
          <a:stretch/>
        </p:blipFill>
        <p:spPr>
          <a:xfrm>
            <a:off x="0" y="776741"/>
            <a:ext cx="5460970" cy="5435599"/>
          </a:xfrm>
          <a:prstGeom prst="rect">
            <a:avLst/>
          </a:prstGeom>
        </p:spPr>
      </p:pic>
      <p:sp>
        <p:nvSpPr>
          <p:cNvPr id="8" name="Text Placeholder 7">
            <a:extLst>
              <a:ext uri="{FF2B5EF4-FFF2-40B4-BE49-F238E27FC236}">
                <a16:creationId xmlns:a16="http://schemas.microsoft.com/office/drawing/2014/main" id="{74734072-30A8-044B-748E-3AA928F91044}"/>
              </a:ext>
            </a:extLst>
          </p:cNvPr>
          <p:cNvSpPr>
            <a:spLocks noGrp="1"/>
          </p:cNvSpPr>
          <p:nvPr>
            <p:ph type="body" sz="quarter" idx="13" hasCustomPrompt="1"/>
          </p:nvPr>
        </p:nvSpPr>
        <p:spPr>
          <a:xfrm>
            <a:off x="5323840" y="2636464"/>
            <a:ext cx="6257098" cy="1752788"/>
          </a:xfrm>
        </p:spPr>
        <p:txBody>
          <a:bodyPr>
            <a:normAutofit/>
          </a:bodyPr>
          <a:lstStyle>
            <a:lvl1pPr marL="0" indent="0">
              <a:buNone/>
              <a:defRPr sz="1800"/>
            </a:lvl1pPr>
            <a:lvl5pPr marL="1828800" indent="0">
              <a:buNone/>
              <a:defRPr/>
            </a:lvl5pPr>
          </a:lstStyle>
          <a:p>
            <a:r>
              <a:rPr lang="en-US"/>
              <a:t>We have two vibrant campuses — one in San Marcos, one in Round Rock — and a variety of ways for you to discover each through in-person or digital experiences. Both our campuses are filled with opportunities to engage in life-changing learning, creative energy, and community spirit. </a:t>
            </a:r>
          </a:p>
        </p:txBody>
      </p:sp>
      <p:sp>
        <p:nvSpPr>
          <p:cNvPr id="15" name="Content Placeholder 14">
            <a:extLst>
              <a:ext uri="{FF2B5EF4-FFF2-40B4-BE49-F238E27FC236}">
                <a16:creationId xmlns:a16="http://schemas.microsoft.com/office/drawing/2014/main" id="{4B5777E2-21B7-81A4-F805-5FC6DC2EA7B4}"/>
              </a:ext>
            </a:extLst>
          </p:cNvPr>
          <p:cNvSpPr>
            <a:spLocks noGrp="1"/>
          </p:cNvSpPr>
          <p:nvPr>
            <p:ph sz="quarter" idx="14" hasCustomPrompt="1"/>
          </p:nvPr>
        </p:nvSpPr>
        <p:spPr>
          <a:xfrm>
            <a:off x="5865424" y="4717159"/>
            <a:ext cx="2419118" cy="852805"/>
          </a:xfrm>
        </p:spPr>
        <p:txBody>
          <a:bodyPr anchor="ctr">
            <a:noAutofit/>
          </a:bodyPr>
          <a:lstStyle>
            <a:lvl1pPr marL="0" indent="0">
              <a:lnSpc>
                <a:spcPct val="100000"/>
              </a:lnSpc>
              <a:spcBef>
                <a:spcPts val="0"/>
              </a:spcBef>
              <a:buNone/>
              <a:defRPr sz="1600">
                <a:solidFill>
                  <a:schemeClr val="tx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San Marcos Campus</a:t>
            </a:r>
          </a:p>
          <a:p>
            <a:pPr lvl="0"/>
            <a:r>
              <a:rPr lang="en-US"/>
              <a:t>601 University Drive</a:t>
            </a:r>
          </a:p>
          <a:p>
            <a:pPr lvl="0"/>
            <a:r>
              <a:rPr lang="en-US"/>
              <a:t>San Marcos, Texas 78666</a:t>
            </a:r>
          </a:p>
        </p:txBody>
      </p:sp>
      <p:sp>
        <p:nvSpPr>
          <p:cNvPr id="16" name="Content Placeholder 14">
            <a:extLst>
              <a:ext uri="{FF2B5EF4-FFF2-40B4-BE49-F238E27FC236}">
                <a16:creationId xmlns:a16="http://schemas.microsoft.com/office/drawing/2014/main" id="{4DBBC4B6-7A8A-E08B-43CF-13A71C009AFF}"/>
              </a:ext>
            </a:extLst>
          </p:cNvPr>
          <p:cNvSpPr>
            <a:spLocks noGrp="1"/>
          </p:cNvSpPr>
          <p:nvPr>
            <p:ph sz="quarter" idx="15" hasCustomPrompt="1"/>
          </p:nvPr>
        </p:nvSpPr>
        <p:spPr>
          <a:xfrm>
            <a:off x="9161819" y="4717159"/>
            <a:ext cx="2419118" cy="852805"/>
          </a:xfrm>
        </p:spPr>
        <p:txBody>
          <a:bodyPr anchor="ctr">
            <a:noAutofit/>
          </a:bodyPr>
          <a:lstStyle>
            <a:lvl1pPr marL="0" indent="0">
              <a:lnSpc>
                <a:spcPct val="100000"/>
              </a:lnSpc>
              <a:spcBef>
                <a:spcPts val="0"/>
              </a:spcBef>
              <a:buNone/>
              <a:defRPr sz="1600">
                <a:solidFill>
                  <a:schemeClr val="accent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Round Rock Campus</a:t>
            </a:r>
          </a:p>
          <a:p>
            <a:pPr lvl="0"/>
            <a:r>
              <a:rPr lang="en-US"/>
              <a:t>1555 University Blvd.</a:t>
            </a:r>
          </a:p>
          <a:p>
            <a:pPr lvl="0"/>
            <a:r>
              <a:rPr lang="en-US"/>
              <a:t>Round Rock, Texas 78665</a:t>
            </a:r>
          </a:p>
        </p:txBody>
      </p:sp>
      <p:sp>
        <p:nvSpPr>
          <p:cNvPr id="18" name="Content Placeholder 17">
            <a:extLst>
              <a:ext uri="{FF2B5EF4-FFF2-40B4-BE49-F238E27FC236}">
                <a16:creationId xmlns:a16="http://schemas.microsoft.com/office/drawing/2014/main" id="{B71807FD-9E90-7DEA-88D5-E4FDD1BC4221}"/>
              </a:ext>
              <a:ext uri="{C183D7F6-B498-43B3-948B-1728B52AA6E4}">
                <adec:decorative xmlns:adec="http://schemas.microsoft.com/office/drawing/2017/decorative" val="1"/>
              </a:ext>
            </a:extLst>
          </p:cNvPr>
          <p:cNvSpPr>
            <a:spLocks noGrp="1"/>
          </p:cNvSpPr>
          <p:nvPr>
            <p:ph sz="quarter" idx="16" hasCustomPrompt="1"/>
          </p:nvPr>
        </p:nvSpPr>
        <p:spPr>
          <a:xfrm rot="8100000">
            <a:off x="5339334" y="4818095"/>
            <a:ext cx="487362" cy="487363"/>
          </a:xfrm>
          <a:prstGeom prst="teardrop">
            <a:avLst/>
          </a:prstGeom>
          <a:solidFill>
            <a:schemeClr val="tx2"/>
          </a:solidFill>
        </p:spPr>
        <p:txBody>
          <a:bodyPr>
            <a:noAutofit/>
          </a:bodyPr>
          <a:lstStyle>
            <a:lvl1pPr marL="0" indent="0">
              <a:buNone/>
              <a:defRPr sz="2000"/>
            </a:lvl1pPr>
          </a:lstStyle>
          <a:p>
            <a:pPr lvl="0"/>
            <a:r>
              <a:rPr lang="en-US"/>
              <a:t> </a:t>
            </a:r>
          </a:p>
        </p:txBody>
      </p:sp>
      <p:sp>
        <p:nvSpPr>
          <p:cNvPr id="19" name="Content Placeholder 17">
            <a:extLst>
              <a:ext uri="{FF2B5EF4-FFF2-40B4-BE49-F238E27FC236}">
                <a16:creationId xmlns:a16="http://schemas.microsoft.com/office/drawing/2014/main" id="{245F8FA9-F527-15E5-7F0A-5756954A4CF4}"/>
              </a:ext>
              <a:ext uri="{C183D7F6-B498-43B3-948B-1728B52AA6E4}">
                <adec:decorative xmlns:adec="http://schemas.microsoft.com/office/drawing/2017/decorative" val="1"/>
              </a:ext>
            </a:extLst>
          </p:cNvPr>
          <p:cNvSpPr>
            <a:spLocks noGrp="1"/>
          </p:cNvSpPr>
          <p:nvPr>
            <p:ph sz="quarter" idx="17" hasCustomPrompt="1"/>
          </p:nvPr>
        </p:nvSpPr>
        <p:spPr>
          <a:xfrm rot="8100000">
            <a:off x="8658270" y="4818095"/>
            <a:ext cx="487362" cy="487363"/>
          </a:xfrm>
          <a:prstGeom prst="teardrop">
            <a:avLst/>
          </a:prstGeom>
          <a:solidFill>
            <a:schemeClr val="accent2"/>
          </a:solidFill>
        </p:spPr>
        <p:txBody>
          <a:bodyPr>
            <a:noAutofit/>
          </a:bodyPr>
          <a:lstStyle>
            <a:lvl1pPr marL="0" indent="0">
              <a:buNone/>
              <a:defRPr sz="2000"/>
            </a:lvl1pPr>
          </a:lstStyle>
          <a:p>
            <a:pPr lvl="0"/>
            <a:r>
              <a:rPr lang="en-US"/>
              <a:t> </a:t>
            </a:r>
          </a:p>
        </p:txBody>
      </p:sp>
      <p:sp>
        <p:nvSpPr>
          <p:cNvPr id="2" name="Title 1">
            <a:extLst>
              <a:ext uri="{FF2B5EF4-FFF2-40B4-BE49-F238E27FC236}">
                <a16:creationId xmlns:a16="http://schemas.microsoft.com/office/drawing/2014/main" id="{095F04EF-44E5-EE75-0E99-0D74C6B23661}"/>
              </a:ext>
            </a:extLst>
          </p:cNvPr>
          <p:cNvSpPr>
            <a:spLocks noGrp="1"/>
          </p:cNvSpPr>
          <p:nvPr>
            <p:ph type="title"/>
          </p:nvPr>
        </p:nvSpPr>
        <p:spPr>
          <a:xfrm>
            <a:off x="5323840" y="365124"/>
            <a:ext cx="6257097" cy="2130552"/>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3339258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Round Rock">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AC7BEF-9F6A-BAD7-8D67-FF28F50BE1CC}"/>
              </a:ext>
              <a:ext uri="{C183D7F6-B498-43B3-948B-1728B52AA6E4}">
                <adec:decorative xmlns:adec="http://schemas.microsoft.com/office/drawing/2017/decorative" val="1"/>
              </a:ext>
            </a:extLst>
          </p:cNvPr>
          <p:cNvSpPr/>
          <p:nvPr userDrawn="1"/>
        </p:nvSpPr>
        <p:spPr>
          <a:xfrm>
            <a:off x="0" y="0"/>
            <a:ext cx="12192000" cy="176116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1A52739-9823-BA64-6141-7B902BFA9BBE}"/>
              </a:ext>
              <a:ext uri="{C183D7F6-B498-43B3-948B-1728B52AA6E4}">
                <adec:decorative xmlns:adec="http://schemas.microsoft.com/office/drawing/2017/decorative" val="1"/>
              </a:ext>
            </a:extLst>
          </p:cNvPr>
          <p:cNvPicPr>
            <a:picLocks noChangeAspect="1"/>
          </p:cNvPicPr>
          <p:nvPr/>
        </p:nvPicPr>
        <p:blipFill>
          <a:blip r:embed="rId2"/>
          <a:srcRect l="6892" r="6892"/>
          <a:stretch/>
        </p:blipFill>
        <p:spPr>
          <a:xfrm>
            <a:off x="6887688" y="352803"/>
            <a:ext cx="5304312" cy="6152394"/>
          </a:xfrm>
          <a:prstGeom prst="rect">
            <a:avLst/>
          </a:prstGeom>
        </p:spPr>
      </p:pic>
      <p:sp>
        <p:nvSpPr>
          <p:cNvPr id="2" name="Title 1">
            <a:extLst>
              <a:ext uri="{FF2B5EF4-FFF2-40B4-BE49-F238E27FC236}">
                <a16:creationId xmlns:a16="http://schemas.microsoft.com/office/drawing/2014/main" id="{8F227C82-C15D-DD91-9446-76ECE7FBB8F9}"/>
              </a:ext>
            </a:extLst>
          </p:cNvPr>
          <p:cNvSpPr>
            <a:spLocks noGrp="1"/>
          </p:cNvSpPr>
          <p:nvPr>
            <p:ph type="ctrTitle" hasCustomPrompt="1"/>
          </p:nvPr>
        </p:nvSpPr>
        <p:spPr>
          <a:xfrm>
            <a:off x="288099" y="1761167"/>
            <a:ext cx="6255205" cy="3827166"/>
          </a:xfrm>
        </p:spPr>
        <p:txBody>
          <a:bodyPr anchor="b">
            <a:normAutofit/>
          </a:bodyPr>
          <a:lstStyle>
            <a:lvl1pPr algn="l">
              <a:defRPr sz="5400" spc="150"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738ACAE1-6F38-180D-B778-27F9F1207EFD}"/>
              </a:ext>
            </a:extLst>
          </p:cNvPr>
          <p:cNvSpPr>
            <a:spLocks noGrp="1"/>
          </p:cNvSpPr>
          <p:nvPr>
            <p:ph type="subTitle" idx="1" hasCustomPrompt="1"/>
          </p:nvPr>
        </p:nvSpPr>
        <p:spPr>
          <a:xfrm>
            <a:off x="288099" y="5588333"/>
            <a:ext cx="6255205" cy="671550"/>
          </a:xfrm>
        </p:spPr>
        <p:txBody>
          <a:bodyPr>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text styles</a:t>
            </a:r>
          </a:p>
        </p:txBody>
      </p:sp>
      <p:pic>
        <p:nvPicPr>
          <p:cNvPr id="14" name="Picture 13">
            <a:extLst>
              <a:ext uri="{FF2B5EF4-FFF2-40B4-BE49-F238E27FC236}">
                <a16:creationId xmlns:a16="http://schemas.microsoft.com/office/drawing/2014/main" id="{317E5A2C-3673-B78E-8195-755A3FDF6DF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13937" t="20913" r="8465"/>
          <a:stretch/>
        </p:blipFill>
        <p:spPr>
          <a:xfrm flipV="1">
            <a:off x="0" y="1740098"/>
            <a:ext cx="6887688" cy="176265"/>
          </a:xfrm>
          <a:prstGeom prst="rect">
            <a:avLst/>
          </a:prstGeom>
          <a:ln>
            <a:noFill/>
          </a:ln>
        </p:spPr>
      </p:pic>
      <p:grpSp>
        <p:nvGrpSpPr>
          <p:cNvPr id="4" name="Group 3">
            <a:extLst>
              <a:ext uri="{FF2B5EF4-FFF2-40B4-BE49-F238E27FC236}">
                <a16:creationId xmlns:a16="http://schemas.microsoft.com/office/drawing/2014/main" id="{C9336362-6AE8-102D-3BFB-172AC0EBDFEA}"/>
              </a:ext>
            </a:extLst>
          </p:cNvPr>
          <p:cNvGrpSpPr/>
          <p:nvPr userDrawn="1"/>
        </p:nvGrpSpPr>
        <p:grpSpPr>
          <a:xfrm>
            <a:off x="354506" y="163035"/>
            <a:ext cx="2493425" cy="1496055"/>
            <a:chOff x="354506" y="285432"/>
            <a:chExt cx="2493425" cy="1496055"/>
          </a:xfrm>
        </p:grpSpPr>
        <p:pic>
          <p:nvPicPr>
            <p:cNvPr id="5" name="Picture 4" descr="Texas State University Round Rock">
              <a:extLst>
                <a:ext uri="{FF2B5EF4-FFF2-40B4-BE49-F238E27FC236}">
                  <a16:creationId xmlns:a16="http://schemas.microsoft.com/office/drawing/2014/main" id="{07643897-13BA-D4C3-C58E-FE25BCDD258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54506" y="285432"/>
              <a:ext cx="2493425" cy="1496055"/>
            </a:xfrm>
            <a:prstGeom prst="rect">
              <a:avLst/>
            </a:prstGeom>
          </p:spPr>
        </p:pic>
        <p:pic>
          <p:nvPicPr>
            <p:cNvPr id="6" name="Picture 5" descr="Member the Texas State University System">
              <a:extLst>
                <a:ext uri="{FF2B5EF4-FFF2-40B4-BE49-F238E27FC236}">
                  <a16:creationId xmlns:a16="http://schemas.microsoft.com/office/drawing/2014/main" id="{FAE210B5-B2A5-D427-5003-BC96C9C25B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388" y="1411908"/>
              <a:ext cx="2391543" cy="148807"/>
            </a:xfrm>
            <a:prstGeom prst="rect">
              <a:avLst/>
            </a:prstGeom>
          </p:spPr>
        </p:pic>
      </p:grpSp>
      <p:sp>
        <p:nvSpPr>
          <p:cNvPr id="8" name="Picture Placeholder 8">
            <a:extLst>
              <a:ext uri="{FF2B5EF4-FFF2-40B4-BE49-F238E27FC236}">
                <a16:creationId xmlns:a16="http://schemas.microsoft.com/office/drawing/2014/main" id="{54B1C2B2-EEAB-7D3D-6A65-4A90FB4A6CBC}"/>
              </a:ext>
            </a:extLst>
          </p:cNvPr>
          <p:cNvSpPr>
            <a:spLocks noGrp="1"/>
          </p:cNvSpPr>
          <p:nvPr>
            <p:ph type="pic" sz="quarter" idx="13" hasCustomPrompt="1"/>
          </p:nvPr>
        </p:nvSpPr>
        <p:spPr>
          <a:xfrm>
            <a:off x="6897810" y="352803"/>
            <a:ext cx="5294190" cy="6152394"/>
          </a:xfrm>
          <a:gradFill>
            <a:gsLst>
              <a:gs pos="0">
                <a:schemeClr val="tx2">
                  <a:alpha val="0"/>
                </a:schemeClr>
              </a:gs>
              <a:gs pos="100000">
                <a:schemeClr val="tx2">
                  <a:alpha val="40000"/>
                </a:schemeClr>
              </a:gs>
            </a:gsLst>
            <a:lin ang="5400000" scaled="1"/>
          </a:gradFill>
        </p:spPr>
        <p:txBody>
          <a:bodyPr lIns="457200" tIns="457200" rIns="457200" bIns="457200" anchor="b">
            <a:norm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9" name="Date Placeholder 8">
            <a:extLst>
              <a:ext uri="{FF2B5EF4-FFF2-40B4-BE49-F238E27FC236}">
                <a16:creationId xmlns:a16="http://schemas.microsoft.com/office/drawing/2014/main" id="{42F367F5-BF14-328E-6ECE-9A15FA161D0E}"/>
              </a:ext>
            </a:extLst>
          </p:cNvPr>
          <p:cNvSpPr>
            <a:spLocks noGrp="1"/>
          </p:cNvSpPr>
          <p:nvPr>
            <p:ph type="dt" sz="half" idx="14"/>
          </p:nvPr>
        </p:nvSpPr>
        <p:spPr>
          <a:xfrm>
            <a:off x="608138" y="6501554"/>
            <a:ext cx="2734502" cy="365125"/>
          </a:xfrm>
        </p:spPr>
        <p:txBody>
          <a:bodyPr/>
          <a:lstStyle/>
          <a:p>
            <a:fld id="{8A60A3F5-120A-A64C-8514-4F9CB3D10376}" type="datetimeFigureOut">
              <a:rPr lang="en-US" smtClean="0"/>
              <a:pPr/>
              <a:t>11/25/2024</a:t>
            </a:fld>
            <a:endParaRPr lang="en-US"/>
          </a:p>
        </p:txBody>
      </p:sp>
      <p:sp>
        <p:nvSpPr>
          <p:cNvPr id="10" name="Footer Placeholder 9">
            <a:extLst>
              <a:ext uri="{FF2B5EF4-FFF2-40B4-BE49-F238E27FC236}">
                <a16:creationId xmlns:a16="http://schemas.microsoft.com/office/drawing/2014/main" id="{B32A1D37-F382-E28D-AE70-8E4DD87D98E6}"/>
              </a:ext>
            </a:extLst>
          </p:cNvPr>
          <p:cNvSpPr>
            <a:spLocks noGrp="1"/>
          </p:cNvSpPr>
          <p:nvPr>
            <p:ph type="ftr" sz="quarter" idx="15"/>
          </p:nvPr>
        </p:nvSpPr>
        <p:spPr>
          <a:xfrm>
            <a:off x="3499494" y="6501555"/>
            <a:ext cx="8081444" cy="365125"/>
          </a:xfrm>
        </p:spPr>
        <p:txBody>
          <a:bodyPr/>
          <a:lstStyle/>
          <a:p>
            <a:endParaRPr lang="en-US"/>
          </a:p>
        </p:txBody>
      </p:sp>
      <p:sp>
        <p:nvSpPr>
          <p:cNvPr id="12" name="Slide Number Placeholder 11">
            <a:extLst>
              <a:ext uri="{FF2B5EF4-FFF2-40B4-BE49-F238E27FC236}">
                <a16:creationId xmlns:a16="http://schemas.microsoft.com/office/drawing/2014/main" id="{9E036E75-B49B-1E46-42DB-8A775A86DA85}"/>
              </a:ext>
            </a:extLst>
          </p:cNvPr>
          <p:cNvSpPr>
            <a:spLocks noGrp="1"/>
          </p:cNvSpPr>
          <p:nvPr>
            <p:ph type="sldNum" sz="quarter" idx="16"/>
          </p:nvPr>
        </p:nvSpPr>
        <p:spPr>
          <a:xfrm>
            <a:off x="11737792" y="6501554"/>
            <a:ext cx="454208" cy="365125"/>
          </a:xfrm>
        </p:spPr>
        <p:txBody>
          <a:bodyPr/>
          <a:lstStyle/>
          <a:p>
            <a:fld id="{8179B124-EE6F-DB4E-A403-682A40579A9A}" type="slidenum">
              <a:rPr lang="en-US" smtClean="0"/>
              <a:pPr/>
              <a:t>‹#›</a:t>
            </a:fld>
            <a:endParaRPr lang="en-US"/>
          </a:p>
        </p:txBody>
      </p:sp>
    </p:spTree>
    <p:extLst>
      <p:ext uri="{BB962C8B-B14F-4D97-AF65-F5344CB8AC3E}">
        <p14:creationId xmlns:p14="http://schemas.microsoft.com/office/powerpoint/2010/main" val="175404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3"/>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2D74978-3746-587D-DAE3-A2ED8AFCDE35}"/>
              </a:ext>
              <a:ext uri="{C183D7F6-B498-43B3-948B-1728B52AA6E4}">
                <adec:decorative xmlns:adec="http://schemas.microsoft.com/office/drawing/2017/decorative" val="1"/>
              </a:ext>
            </a:extLst>
          </p:cNvPr>
          <p:cNvPicPr>
            <a:picLocks noChangeAspect="1"/>
          </p:cNvPicPr>
          <p:nvPr/>
        </p:nvPicPr>
        <p:blipFill rotWithShape="1">
          <a:blip r:embed="rId2"/>
          <a:srcRect l="31842" t="11075" r="8996" b="11075"/>
          <a:stretch/>
        </p:blipFill>
        <p:spPr>
          <a:xfrm>
            <a:off x="-1" y="0"/>
            <a:ext cx="5211653" cy="6858000"/>
          </a:xfrm>
          <a:prstGeom prst="rect">
            <a:avLst/>
          </a:prstGeom>
        </p:spPr>
      </p:pic>
      <p:sp>
        <p:nvSpPr>
          <p:cNvPr id="2" name="Title 1">
            <a:extLst>
              <a:ext uri="{FF2B5EF4-FFF2-40B4-BE49-F238E27FC236}">
                <a16:creationId xmlns:a16="http://schemas.microsoft.com/office/drawing/2014/main" id="{FFC57A2F-F3D3-58A1-E05C-DCE9526BC25B}"/>
              </a:ext>
            </a:extLst>
          </p:cNvPr>
          <p:cNvSpPr>
            <a:spLocks noGrp="1"/>
          </p:cNvSpPr>
          <p:nvPr>
            <p:ph type="title" hasCustomPrompt="1"/>
          </p:nvPr>
        </p:nvSpPr>
        <p:spPr>
          <a:xfrm>
            <a:off x="2540000" y="365124"/>
            <a:ext cx="9040938" cy="4878010"/>
          </a:xfrm>
        </p:spPr>
        <p:txBody>
          <a:bodyPr>
            <a:normAutofit/>
          </a:bodyPr>
          <a:lstStyle>
            <a:lvl1pPr marL="9525" indent="-9525">
              <a:tabLst/>
              <a:defRPr sz="7200">
                <a:solidFill>
                  <a:schemeClr val="tx2"/>
                </a:solidFill>
              </a:defRPr>
            </a:lvl1pPr>
          </a:lstStyle>
          <a:p>
            <a:r>
              <a:rPr lang="en-US"/>
              <a:t>“Big Quote”</a:t>
            </a:r>
          </a:p>
        </p:txBody>
      </p:sp>
      <p:sp>
        <p:nvSpPr>
          <p:cNvPr id="12" name="Text Placeholder 11">
            <a:extLst>
              <a:ext uri="{FF2B5EF4-FFF2-40B4-BE49-F238E27FC236}">
                <a16:creationId xmlns:a16="http://schemas.microsoft.com/office/drawing/2014/main" id="{5DE1C05A-82B6-5B95-9199-C1DD646328E7}"/>
              </a:ext>
            </a:extLst>
          </p:cNvPr>
          <p:cNvSpPr>
            <a:spLocks noGrp="1"/>
          </p:cNvSpPr>
          <p:nvPr>
            <p:ph type="body" sz="quarter" idx="13" hasCustomPrompt="1"/>
          </p:nvPr>
        </p:nvSpPr>
        <p:spPr>
          <a:xfrm>
            <a:off x="3499494" y="5243134"/>
            <a:ext cx="8081319" cy="731520"/>
          </a:xfrm>
        </p:spPr>
        <p:txBody>
          <a:bodyPr>
            <a:normAutofit/>
          </a:bodyPr>
          <a:lstStyle>
            <a:lvl1pPr marL="0" indent="0" algn="l">
              <a:buNone/>
              <a:defRPr sz="1800">
                <a:solidFill>
                  <a:schemeClr val="tx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 Quote Attribution</a:t>
            </a:r>
          </a:p>
        </p:txBody>
      </p:sp>
      <p:sp>
        <p:nvSpPr>
          <p:cNvPr id="3" name="Date Placeholder 2">
            <a:extLst>
              <a:ext uri="{FF2B5EF4-FFF2-40B4-BE49-F238E27FC236}">
                <a16:creationId xmlns:a16="http://schemas.microsoft.com/office/drawing/2014/main" id="{BD485CFC-5649-2548-DF50-3BB9208BCEE9}"/>
              </a:ext>
            </a:extLst>
          </p:cNvPr>
          <p:cNvSpPr>
            <a:spLocks noGrp="1"/>
          </p:cNvSpPr>
          <p:nvPr>
            <p:ph type="dt" sz="half" idx="10"/>
          </p:nvPr>
        </p:nvSpPr>
        <p:spPr/>
        <p:txBody>
          <a:bodyPr/>
          <a:lstStyle/>
          <a:p>
            <a:fld id="{8A60A3F5-120A-A64C-8514-4F9CB3D10376}" type="datetimeFigureOut">
              <a:rPr lang="en-US" smtClean="0"/>
              <a:pPr/>
              <a:t>11/25/2024</a:t>
            </a:fld>
            <a:endParaRPr lang="en-US"/>
          </a:p>
        </p:txBody>
      </p:sp>
      <p:sp>
        <p:nvSpPr>
          <p:cNvPr id="4" name="Footer Placeholder 3">
            <a:extLst>
              <a:ext uri="{FF2B5EF4-FFF2-40B4-BE49-F238E27FC236}">
                <a16:creationId xmlns:a16="http://schemas.microsoft.com/office/drawing/2014/main" id="{36DF3915-64D4-E43F-8D7A-84490D9398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B48A94-C625-A08D-0F51-4AA2BEC5982D}"/>
              </a:ext>
            </a:extLst>
          </p:cNvPr>
          <p:cNvSpPr>
            <a:spLocks noGrp="1"/>
          </p:cNvSpPr>
          <p:nvPr>
            <p:ph type="sldNum" sz="quarter" idx="12"/>
          </p:nvPr>
        </p:nvSpPr>
        <p:spPr/>
        <p:txBody>
          <a:bodyPr/>
          <a:lstStyle/>
          <a:p>
            <a:fld id="{8179B124-EE6F-DB4E-A403-682A40579A9A}" type="slidenum">
              <a:rPr lang="en-US" smtClean="0"/>
              <a:pPr/>
              <a:t>‹#›</a:t>
            </a:fld>
            <a:endParaRPr lang="en-US"/>
          </a:p>
        </p:txBody>
      </p:sp>
    </p:spTree>
    <p:extLst>
      <p:ext uri="{BB962C8B-B14F-4D97-AF65-F5344CB8AC3E}">
        <p14:creationId xmlns:p14="http://schemas.microsoft.com/office/powerpoint/2010/main" val="19158861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ntro - Single">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C8A60102-E0C3-2CAF-DD93-6F80DD998D16}"/>
              </a:ext>
            </a:extLst>
          </p:cNvPr>
          <p:cNvSpPr>
            <a:spLocks noGrp="1"/>
          </p:cNvSpPr>
          <p:nvPr>
            <p:ph type="pic" sz="quarter" idx="18" hasCustomPrompt="1"/>
          </p:nvPr>
        </p:nvSpPr>
        <p:spPr>
          <a:xfrm>
            <a:off x="609600" y="1966205"/>
            <a:ext cx="2930534" cy="2925590"/>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bg1"/>
                </a:solidFill>
              </a:defRPr>
            </a:lvl1pPr>
          </a:lstStyle>
          <a:p>
            <a:r>
              <a:rPr lang="en-US"/>
              <a:t>Click the icon in the center to add an image. </a:t>
            </a:r>
          </a:p>
        </p:txBody>
      </p:sp>
      <p:sp>
        <p:nvSpPr>
          <p:cNvPr id="3" name="Date Placeholder 2">
            <a:extLst>
              <a:ext uri="{FF2B5EF4-FFF2-40B4-BE49-F238E27FC236}">
                <a16:creationId xmlns:a16="http://schemas.microsoft.com/office/drawing/2014/main" id="{4FD90CC9-350C-84B2-A08C-2020302FF0DB}"/>
              </a:ext>
            </a:extLst>
          </p:cNvPr>
          <p:cNvSpPr>
            <a:spLocks noGrp="1"/>
          </p:cNvSpPr>
          <p:nvPr>
            <p:ph type="dt" sz="half" idx="10"/>
          </p:nvPr>
        </p:nvSpPr>
        <p:spPr/>
        <p:txBody>
          <a:bodyPr/>
          <a:lstStyle/>
          <a:p>
            <a:fld id="{8A60A3F5-120A-A64C-8514-4F9CB3D10376}" type="datetimeFigureOut">
              <a:rPr lang="en-US" smtClean="0"/>
              <a:pPr/>
              <a:t>11/25/2024</a:t>
            </a:fld>
            <a:endParaRPr lang="en-US"/>
          </a:p>
        </p:txBody>
      </p:sp>
      <p:sp>
        <p:nvSpPr>
          <p:cNvPr id="4" name="Footer Placeholder 3">
            <a:extLst>
              <a:ext uri="{FF2B5EF4-FFF2-40B4-BE49-F238E27FC236}">
                <a16:creationId xmlns:a16="http://schemas.microsoft.com/office/drawing/2014/main" id="{66F21260-C2F4-2B08-87FA-87B177A18E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C4FA84-76C0-7663-05F3-EF3F24CF8F9B}"/>
              </a:ext>
            </a:extLst>
          </p:cNvPr>
          <p:cNvSpPr>
            <a:spLocks noGrp="1"/>
          </p:cNvSpPr>
          <p:nvPr>
            <p:ph type="sldNum" sz="quarter" idx="12"/>
          </p:nvPr>
        </p:nvSpPr>
        <p:spPr/>
        <p:txBody>
          <a:bodyPr/>
          <a:lstStyle/>
          <a:p>
            <a:fld id="{8179B124-EE6F-DB4E-A403-682A40579A9A}" type="slidenum">
              <a:rPr lang="en-US" smtClean="0"/>
              <a:pPr/>
              <a:t>‹#›</a:t>
            </a:fld>
            <a:endParaRPr lang="en-US"/>
          </a:p>
        </p:txBody>
      </p:sp>
      <p:sp>
        <p:nvSpPr>
          <p:cNvPr id="7" name="Text Placeholder 14">
            <a:extLst>
              <a:ext uri="{FF2B5EF4-FFF2-40B4-BE49-F238E27FC236}">
                <a16:creationId xmlns:a16="http://schemas.microsoft.com/office/drawing/2014/main" id="{7FA30A96-9126-F34E-5619-3746E24564EE}"/>
              </a:ext>
            </a:extLst>
          </p:cNvPr>
          <p:cNvSpPr>
            <a:spLocks noGrp="1"/>
          </p:cNvSpPr>
          <p:nvPr>
            <p:ph type="body" sz="quarter" idx="19"/>
          </p:nvPr>
        </p:nvSpPr>
        <p:spPr>
          <a:xfrm>
            <a:off x="3779520" y="4033520"/>
            <a:ext cx="7801418" cy="858275"/>
          </a:xfrm>
        </p:spPr>
        <p:txBody>
          <a:bodyPr lIns="91440" rIns="91440">
            <a:normAutofit/>
          </a:bodyPr>
          <a:lstStyle>
            <a:lvl1pPr marL="0" indent="0" algn="l">
              <a:buNone/>
              <a:defRPr sz="1800">
                <a:solidFill>
                  <a:schemeClr val="tx2"/>
                </a:solidFill>
              </a:defRPr>
            </a:lvl1pPr>
          </a:lstStyle>
          <a:p>
            <a:pPr lvl="0"/>
            <a:r>
              <a:rPr lang="en-US"/>
              <a:t>Click to edit Master text styles</a:t>
            </a:r>
          </a:p>
        </p:txBody>
      </p:sp>
      <p:sp>
        <p:nvSpPr>
          <p:cNvPr id="8" name="Title 7">
            <a:extLst>
              <a:ext uri="{FF2B5EF4-FFF2-40B4-BE49-F238E27FC236}">
                <a16:creationId xmlns:a16="http://schemas.microsoft.com/office/drawing/2014/main" id="{00792357-BD60-0E76-D69A-707F22148C9B}"/>
              </a:ext>
            </a:extLst>
          </p:cNvPr>
          <p:cNvSpPr>
            <a:spLocks noGrp="1"/>
          </p:cNvSpPr>
          <p:nvPr>
            <p:ph type="title"/>
          </p:nvPr>
        </p:nvSpPr>
        <p:spPr>
          <a:xfrm>
            <a:off x="3779520" y="365125"/>
            <a:ext cx="7801418" cy="3587115"/>
          </a:xfrm>
        </p:spPr>
        <p:txBody>
          <a:bodyPr/>
          <a:lstStyle/>
          <a:p>
            <a:r>
              <a:rPr lang="en-US"/>
              <a:t>Click to edit Master title style</a:t>
            </a:r>
          </a:p>
        </p:txBody>
      </p:sp>
    </p:spTree>
    <p:extLst>
      <p:ext uri="{BB962C8B-B14F-4D97-AF65-F5344CB8AC3E}">
        <p14:creationId xmlns:p14="http://schemas.microsoft.com/office/powerpoint/2010/main" val="1008797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tro - Small Team">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BF02EB3A-23B9-32BA-870D-285DDE5BDAF5}"/>
              </a:ext>
            </a:extLst>
          </p:cNvPr>
          <p:cNvSpPr>
            <a:spLocks noGrp="1"/>
          </p:cNvSpPr>
          <p:nvPr>
            <p:ph type="pic" sz="quarter" idx="18" hasCustomPrompt="1"/>
          </p:nvPr>
        </p:nvSpPr>
        <p:spPr>
          <a:xfrm>
            <a:off x="992756" y="1925871"/>
            <a:ext cx="1550300" cy="150312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bg1"/>
                </a:solidFill>
              </a:defRPr>
            </a:lvl1pPr>
          </a:lstStyle>
          <a:p>
            <a:r>
              <a:rPr lang="en-US"/>
              <a:t>Click the icon in the center to add an image. </a:t>
            </a:r>
          </a:p>
        </p:txBody>
      </p:sp>
      <p:sp>
        <p:nvSpPr>
          <p:cNvPr id="8" name="Text Placeholder 7">
            <a:extLst>
              <a:ext uri="{FF2B5EF4-FFF2-40B4-BE49-F238E27FC236}">
                <a16:creationId xmlns:a16="http://schemas.microsoft.com/office/drawing/2014/main" id="{8497C0D0-C4FF-28F7-B32C-D05A436FAD6A}"/>
              </a:ext>
            </a:extLst>
          </p:cNvPr>
          <p:cNvSpPr>
            <a:spLocks noGrp="1"/>
          </p:cNvSpPr>
          <p:nvPr>
            <p:ph type="body" sz="quarter" idx="19" hasCustomPrompt="1"/>
          </p:nvPr>
        </p:nvSpPr>
        <p:spPr>
          <a:xfrm>
            <a:off x="2701925" y="1925871"/>
            <a:ext cx="3079115" cy="756369"/>
          </a:xfrm>
        </p:spPr>
        <p:txBody>
          <a:bodyPr anchor="b"/>
          <a:lstStyle>
            <a:lvl1pPr marL="0" indent="0">
              <a:lnSpc>
                <a:spcPct val="100000"/>
              </a:lnSpc>
              <a:buNone/>
              <a:defRPr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9" name="Text Placeholder 7">
            <a:extLst>
              <a:ext uri="{FF2B5EF4-FFF2-40B4-BE49-F238E27FC236}">
                <a16:creationId xmlns:a16="http://schemas.microsoft.com/office/drawing/2014/main" id="{E2DAB20D-E1BC-602F-74EB-406FAE6BF48F}"/>
              </a:ext>
            </a:extLst>
          </p:cNvPr>
          <p:cNvSpPr>
            <a:spLocks noGrp="1"/>
          </p:cNvSpPr>
          <p:nvPr>
            <p:ph type="body" sz="quarter" idx="20" hasCustomPrompt="1"/>
          </p:nvPr>
        </p:nvSpPr>
        <p:spPr>
          <a:xfrm>
            <a:off x="2701925" y="2687871"/>
            <a:ext cx="3079115" cy="756369"/>
          </a:xfrm>
        </p:spPr>
        <p:txBody>
          <a:bodyPr anchor="t">
            <a:normAutofit/>
          </a:bodyPr>
          <a:lstStyle>
            <a:lvl1pPr marL="0" indent="0">
              <a:lnSpc>
                <a:spcPct val="100000"/>
              </a:lnSpc>
              <a:buNone/>
              <a:defRPr sz="16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7" name="Title 6">
            <a:extLst>
              <a:ext uri="{FF2B5EF4-FFF2-40B4-BE49-F238E27FC236}">
                <a16:creationId xmlns:a16="http://schemas.microsoft.com/office/drawing/2014/main" id="{AF1AF096-8694-2FF9-6AF4-4A116C5C1628}"/>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2" name="Picture Placeholder 15">
            <a:extLst>
              <a:ext uri="{FF2B5EF4-FFF2-40B4-BE49-F238E27FC236}">
                <a16:creationId xmlns:a16="http://schemas.microsoft.com/office/drawing/2014/main" id="{D627D8A6-7B04-B85E-A128-28D84515D4C4}"/>
              </a:ext>
            </a:extLst>
          </p:cNvPr>
          <p:cNvSpPr>
            <a:spLocks noGrp="1"/>
          </p:cNvSpPr>
          <p:nvPr>
            <p:ph type="pic" sz="quarter" idx="21" hasCustomPrompt="1"/>
          </p:nvPr>
        </p:nvSpPr>
        <p:spPr>
          <a:xfrm>
            <a:off x="6410962" y="1925871"/>
            <a:ext cx="1550300" cy="1503129"/>
          </a:xfrm>
          <a:prstGeom prst="ellipse">
            <a:avLst/>
          </a:prstGeom>
          <a:blipFill>
            <a:blip r:embed="rId3"/>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bg1"/>
                </a:solidFill>
              </a:defRPr>
            </a:lvl1pPr>
          </a:lstStyle>
          <a:p>
            <a:r>
              <a:rPr lang="en-US"/>
              <a:t>Click the icon in the center to add an image. </a:t>
            </a:r>
          </a:p>
        </p:txBody>
      </p:sp>
      <p:sp>
        <p:nvSpPr>
          <p:cNvPr id="19" name="Text Placeholder 7">
            <a:extLst>
              <a:ext uri="{FF2B5EF4-FFF2-40B4-BE49-F238E27FC236}">
                <a16:creationId xmlns:a16="http://schemas.microsoft.com/office/drawing/2014/main" id="{74CB46F3-5472-B0A3-6A0A-5ED604801BFC}"/>
              </a:ext>
            </a:extLst>
          </p:cNvPr>
          <p:cNvSpPr>
            <a:spLocks noGrp="1"/>
          </p:cNvSpPr>
          <p:nvPr>
            <p:ph type="body" sz="quarter" idx="22" hasCustomPrompt="1"/>
          </p:nvPr>
        </p:nvSpPr>
        <p:spPr>
          <a:xfrm>
            <a:off x="8114185" y="1925871"/>
            <a:ext cx="3079115" cy="756369"/>
          </a:xfrm>
        </p:spPr>
        <p:txBody>
          <a:bodyPr anchor="b"/>
          <a:lstStyle>
            <a:lvl1pPr marL="0" indent="0">
              <a:lnSpc>
                <a:spcPct val="100000"/>
              </a:lnSpc>
              <a:buNone/>
              <a:defRPr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20" name="Text Placeholder 7">
            <a:extLst>
              <a:ext uri="{FF2B5EF4-FFF2-40B4-BE49-F238E27FC236}">
                <a16:creationId xmlns:a16="http://schemas.microsoft.com/office/drawing/2014/main" id="{E5B1B96F-E065-523C-352D-55E4CF7D46DF}"/>
              </a:ext>
            </a:extLst>
          </p:cNvPr>
          <p:cNvSpPr>
            <a:spLocks noGrp="1"/>
          </p:cNvSpPr>
          <p:nvPr>
            <p:ph type="body" sz="quarter" idx="23" hasCustomPrompt="1"/>
          </p:nvPr>
        </p:nvSpPr>
        <p:spPr>
          <a:xfrm>
            <a:off x="8109388" y="2687871"/>
            <a:ext cx="3079115" cy="756369"/>
          </a:xfrm>
        </p:spPr>
        <p:txBody>
          <a:bodyPr anchor="t">
            <a:normAutofit/>
          </a:bodyPr>
          <a:lstStyle>
            <a:lvl1pPr marL="0" indent="0">
              <a:lnSpc>
                <a:spcPct val="100000"/>
              </a:lnSpc>
              <a:buNone/>
              <a:defRPr sz="16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21" name="Picture Placeholder 15">
            <a:extLst>
              <a:ext uri="{FF2B5EF4-FFF2-40B4-BE49-F238E27FC236}">
                <a16:creationId xmlns:a16="http://schemas.microsoft.com/office/drawing/2014/main" id="{7DC03777-7704-D178-37DC-3582A872D339}"/>
              </a:ext>
            </a:extLst>
          </p:cNvPr>
          <p:cNvSpPr>
            <a:spLocks noGrp="1"/>
          </p:cNvSpPr>
          <p:nvPr>
            <p:ph type="pic" sz="quarter" idx="24" hasCustomPrompt="1"/>
          </p:nvPr>
        </p:nvSpPr>
        <p:spPr>
          <a:xfrm>
            <a:off x="998703" y="4038876"/>
            <a:ext cx="1550300" cy="1503129"/>
          </a:xfrm>
          <a:prstGeom prst="ellipse">
            <a:avLst/>
          </a:prstGeom>
          <a:blipFill>
            <a:blip r:embed="rId4"/>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bg1"/>
                </a:solidFill>
              </a:defRPr>
            </a:lvl1pPr>
          </a:lstStyle>
          <a:p>
            <a:r>
              <a:rPr lang="en-US"/>
              <a:t>Click the icon in the center to add an image. </a:t>
            </a:r>
          </a:p>
        </p:txBody>
      </p:sp>
      <p:sp>
        <p:nvSpPr>
          <p:cNvPr id="22" name="Text Placeholder 7">
            <a:extLst>
              <a:ext uri="{FF2B5EF4-FFF2-40B4-BE49-F238E27FC236}">
                <a16:creationId xmlns:a16="http://schemas.microsoft.com/office/drawing/2014/main" id="{D395548C-27A6-47D9-8AED-C6BDE863835C}"/>
              </a:ext>
            </a:extLst>
          </p:cNvPr>
          <p:cNvSpPr>
            <a:spLocks noGrp="1"/>
          </p:cNvSpPr>
          <p:nvPr>
            <p:ph type="body" sz="quarter" idx="25" hasCustomPrompt="1"/>
          </p:nvPr>
        </p:nvSpPr>
        <p:spPr>
          <a:xfrm>
            <a:off x="2701925" y="4038876"/>
            <a:ext cx="3079115" cy="756369"/>
          </a:xfrm>
        </p:spPr>
        <p:txBody>
          <a:bodyPr anchor="b"/>
          <a:lstStyle>
            <a:lvl1pPr marL="0" indent="0">
              <a:lnSpc>
                <a:spcPct val="100000"/>
              </a:lnSpc>
              <a:buNone/>
              <a:defRPr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23" name="Text Placeholder 7">
            <a:extLst>
              <a:ext uri="{FF2B5EF4-FFF2-40B4-BE49-F238E27FC236}">
                <a16:creationId xmlns:a16="http://schemas.microsoft.com/office/drawing/2014/main" id="{A949499E-6A82-B840-BD12-3C9DCE4C4387}"/>
              </a:ext>
            </a:extLst>
          </p:cNvPr>
          <p:cNvSpPr>
            <a:spLocks noGrp="1"/>
          </p:cNvSpPr>
          <p:nvPr>
            <p:ph type="body" sz="quarter" idx="26" hasCustomPrompt="1"/>
          </p:nvPr>
        </p:nvSpPr>
        <p:spPr>
          <a:xfrm>
            <a:off x="2701924" y="4813828"/>
            <a:ext cx="3079115" cy="756369"/>
          </a:xfrm>
        </p:spPr>
        <p:txBody>
          <a:bodyPr anchor="t">
            <a:normAutofit/>
          </a:bodyPr>
          <a:lstStyle>
            <a:lvl1pPr marL="0" indent="0">
              <a:lnSpc>
                <a:spcPct val="100000"/>
              </a:lnSpc>
              <a:buNone/>
              <a:defRPr sz="16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24" name="Picture Placeholder 15">
            <a:extLst>
              <a:ext uri="{FF2B5EF4-FFF2-40B4-BE49-F238E27FC236}">
                <a16:creationId xmlns:a16="http://schemas.microsoft.com/office/drawing/2014/main" id="{4383F6E8-8C37-2336-DF18-48E62D725189}"/>
              </a:ext>
            </a:extLst>
          </p:cNvPr>
          <p:cNvSpPr>
            <a:spLocks noGrp="1"/>
          </p:cNvSpPr>
          <p:nvPr>
            <p:ph type="pic" sz="quarter" idx="27" hasCustomPrompt="1"/>
          </p:nvPr>
        </p:nvSpPr>
        <p:spPr>
          <a:xfrm>
            <a:off x="6410962" y="4038876"/>
            <a:ext cx="1550300" cy="1503129"/>
          </a:xfrm>
          <a:prstGeom prst="ellipse">
            <a:avLst/>
          </a:prstGeom>
          <a:blipFill>
            <a:blip r:embed="rId5"/>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bg1"/>
                </a:solidFill>
              </a:defRPr>
            </a:lvl1pPr>
          </a:lstStyle>
          <a:p>
            <a:r>
              <a:rPr lang="en-US"/>
              <a:t>Click the icon in the center to add an image. </a:t>
            </a:r>
          </a:p>
        </p:txBody>
      </p:sp>
      <p:sp>
        <p:nvSpPr>
          <p:cNvPr id="25" name="Text Placeholder 7">
            <a:extLst>
              <a:ext uri="{FF2B5EF4-FFF2-40B4-BE49-F238E27FC236}">
                <a16:creationId xmlns:a16="http://schemas.microsoft.com/office/drawing/2014/main" id="{4881F187-B4FF-43C2-5175-889A399B4D5D}"/>
              </a:ext>
            </a:extLst>
          </p:cNvPr>
          <p:cNvSpPr>
            <a:spLocks noGrp="1"/>
          </p:cNvSpPr>
          <p:nvPr>
            <p:ph type="body" sz="quarter" idx="28" hasCustomPrompt="1"/>
          </p:nvPr>
        </p:nvSpPr>
        <p:spPr>
          <a:xfrm>
            <a:off x="8114184" y="4038876"/>
            <a:ext cx="3079115" cy="756369"/>
          </a:xfrm>
        </p:spPr>
        <p:txBody>
          <a:bodyPr anchor="b"/>
          <a:lstStyle>
            <a:lvl1pPr marL="0" indent="0">
              <a:lnSpc>
                <a:spcPct val="100000"/>
              </a:lnSpc>
              <a:buNone/>
              <a:defRPr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26" name="Text Placeholder 7">
            <a:extLst>
              <a:ext uri="{FF2B5EF4-FFF2-40B4-BE49-F238E27FC236}">
                <a16:creationId xmlns:a16="http://schemas.microsoft.com/office/drawing/2014/main" id="{CF60C375-26A2-2324-242A-47183AE31DA6}"/>
              </a:ext>
            </a:extLst>
          </p:cNvPr>
          <p:cNvSpPr>
            <a:spLocks noGrp="1"/>
          </p:cNvSpPr>
          <p:nvPr>
            <p:ph type="body" sz="quarter" idx="29" hasCustomPrompt="1"/>
          </p:nvPr>
        </p:nvSpPr>
        <p:spPr>
          <a:xfrm>
            <a:off x="8114183" y="4813828"/>
            <a:ext cx="3079115" cy="756369"/>
          </a:xfrm>
        </p:spPr>
        <p:txBody>
          <a:bodyPr anchor="t">
            <a:normAutofit/>
          </a:bodyPr>
          <a:lstStyle>
            <a:lvl1pPr marL="0" indent="0">
              <a:lnSpc>
                <a:spcPct val="100000"/>
              </a:lnSpc>
              <a:buNone/>
              <a:defRPr sz="16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27" name="Date Placeholder 26">
            <a:extLst>
              <a:ext uri="{FF2B5EF4-FFF2-40B4-BE49-F238E27FC236}">
                <a16:creationId xmlns:a16="http://schemas.microsoft.com/office/drawing/2014/main" id="{E378FE8F-B75D-C1B9-3A83-4697F18FAF43}"/>
              </a:ext>
            </a:extLst>
          </p:cNvPr>
          <p:cNvSpPr>
            <a:spLocks noGrp="1"/>
          </p:cNvSpPr>
          <p:nvPr>
            <p:ph type="dt" sz="half" idx="30"/>
          </p:nvPr>
        </p:nvSpPr>
        <p:spPr/>
        <p:txBody>
          <a:bodyPr/>
          <a:lstStyle/>
          <a:p>
            <a:fld id="{8A60A3F5-120A-A64C-8514-4F9CB3D10376}" type="datetimeFigureOut">
              <a:rPr lang="en-US" smtClean="0"/>
              <a:pPr/>
              <a:t>11/25/2024</a:t>
            </a:fld>
            <a:endParaRPr lang="en-US"/>
          </a:p>
        </p:txBody>
      </p:sp>
      <p:sp>
        <p:nvSpPr>
          <p:cNvPr id="28" name="Footer Placeholder 27">
            <a:extLst>
              <a:ext uri="{FF2B5EF4-FFF2-40B4-BE49-F238E27FC236}">
                <a16:creationId xmlns:a16="http://schemas.microsoft.com/office/drawing/2014/main" id="{E7ECF536-05DB-561F-40E6-C7E00AD182B6}"/>
              </a:ext>
            </a:extLst>
          </p:cNvPr>
          <p:cNvSpPr>
            <a:spLocks noGrp="1"/>
          </p:cNvSpPr>
          <p:nvPr>
            <p:ph type="ftr" sz="quarter" idx="31"/>
          </p:nvPr>
        </p:nvSpPr>
        <p:spPr/>
        <p:txBody>
          <a:bodyPr/>
          <a:lstStyle/>
          <a:p>
            <a:endParaRPr lang="en-US"/>
          </a:p>
        </p:txBody>
      </p:sp>
      <p:sp>
        <p:nvSpPr>
          <p:cNvPr id="29" name="Slide Number Placeholder 28">
            <a:extLst>
              <a:ext uri="{FF2B5EF4-FFF2-40B4-BE49-F238E27FC236}">
                <a16:creationId xmlns:a16="http://schemas.microsoft.com/office/drawing/2014/main" id="{57563909-4C31-3487-7E06-17E39D3FE010}"/>
              </a:ext>
            </a:extLst>
          </p:cNvPr>
          <p:cNvSpPr>
            <a:spLocks noGrp="1"/>
          </p:cNvSpPr>
          <p:nvPr>
            <p:ph type="sldNum" sz="quarter" idx="32"/>
          </p:nvPr>
        </p:nvSpPr>
        <p:spPr/>
        <p:txBody>
          <a:bodyPr/>
          <a:lstStyle/>
          <a:p>
            <a:fld id="{8179B124-EE6F-DB4E-A403-682A40579A9A}" type="slidenum">
              <a:rPr lang="en-US" smtClean="0"/>
              <a:pPr/>
              <a:t>‹#›</a:t>
            </a:fld>
            <a:endParaRPr lang="en-US"/>
          </a:p>
        </p:txBody>
      </p:sp>
    </p:spTree>
    <p:extLst>
      <p:ext uri="{BB962C8B-B14F-4D97-AF65-F5344CB8AC3E}">
        <p14:creationId xmlns:p14="http://schemas.microsoft.com/office/powerpoint/2010/main" val="24808995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ntro - Large Team">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BF02EB3A-23B9-32BA-870D-285DDE5BDAF5}"/>
              </a:ext>
            </a:extLst>
          </p:cNvPr>
          <p:cNvSpPr>
            <a:spLocks noGrp="1"/>
          </p:cNvSpPr>
          <p:nvPr>
            <p:ph type="pic" sz="quarter" idx="18" hasCustomPrompt="1"/>
          </p:nvPr>
        </p:nvSpPr>
        <p:spPr>
          <a:xfrm>
            <a:off x="95637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8" name="Text Placeholder 7">
            <a:extLst>
              <a:ext uri="{FF2B5EF4-FFF2-40B4-BE49-F238E27FC236}">
                <a16:creationId xmlns:a16="http://schemas.microsoft.com/office/drawing/2014/main" id="{8497C0D0-C4FF-28F7-B32C-D05A436FAD6A}"/>
              </a:ext>
            </a:extLst>
          </p:cNvPr>
          <p:cNvSpPr>
            <a:spLocks noGrp="1"/>
          </p:cNvSpPr>
          <p:nvPr>
            <p:ph type="body" sz="quarter" idx="19" hasCustomPrompt="1"/>
          </p:nvPr>
        </p:nvSpPr>
        <p:spPr>
          <a:xfrm>
            <a:off x="669290"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9" name="Text Placeholder 7">
            <a:extLst>
              <a:ext uri="{FF2B5EF4-FFF2-40B4-BE49-F238E27FC236}">
                <a16:creationId xmlns:a16="http://schemas.microsoft.com/office/drawing/2014/main" id="{E2DAB20D-E1BC-602F-74EB-406FAE6BF48F}"/>
              </a:ext>
            </a:extLst>
          </p:cNvPr>
          <p:cNvSpPr>
            <a:spLocks noGrp="1"/>
          </p:cNvSpPr>
          <p:nvPr>
            <p:ph type="body" sz="quarter" idx="20" hasCustomPrompt="1"/>
          </p:nvPr>
        </p:nvSpPr>
        <p:spPr>
          <a:xfrm>
            <a:off x="669290"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10" name="Date Placeholder 9">
            <a:extLst>
              <a:ext uri="{FF2B5EF4-FFF2-40B4-BE49-F238E27FC236}">
                <a16:creationId xmlns:a16="http://schemas.microsoft.com/office/drawing/2014/main" id="{C63DAE3C-8C04-E590-C566-50FED320BBE5}"/>
              </a:ext>
            </a:extLst>
          </p:cNvPr>
          <p:cNvSpPr>
            <a:spLocks noGrp="1"/>
          </p:cNvSpPr>
          <p:nvPr>
            <p:ph type="dt" sz="half" idx="45"/>
          </p:nvPr>
        </p:nvSpPr>
        <p:spPr/>
        <p:txBody>
          <a:bodyPr/>
          <a:lstStyle/>
          <a:p>
            <a:fld id="{8A60A3F5-120A-A64C-8514-4F9CB3D10376}" type="datetimeFigureOut">
              <a:rPr lang="en-US" smtClean="0"/>
              <a:pPr/>
              <a:t>11/25/2024</a:t>
            </a:fld>
            <a:endParaRPr lang="en-US"/>
          </a:p>
        </p:txBody>
      </p:sp>
      <p:sp>
        <p:nvSpPr>
          <p:cNvPr id="11" name="Footer Placeholder 10">
            <a:extLst>
              <a:ext uri="{FF2B5EF4-FFF2-40B4-BE49-F238E27FC236}">
                <a16:creationId xmlns:a16="http://schemas.microsoft.com/office/drawing/2014/main" id="{6DDFF0B5-D313-01EB-95D7-1867B11C12F7}"/>
              </a:ext>
            </a:extLst>
          </p:cNvPr>
          <p:cNvSpPr>
            <a:spLocks noGrp="1"/>
          </p:cNvSpPr>
          <p:nvPr>
            <p:ph type="ftr" sz="quarter" idx="46"/>
          </p:nvPr>
        </p:nvSpPr>
        <p:spPr/>
        <p:txBody>
          <a:bodyPr/>
          <a:lstStyle/>
          <a:p>
            <a:endParaRPr lang="en-US"/>
          </a:p>
        </p:txBody>
      </p:sp>
      <p:sp>
        <p:nvSpPr>
          <p:cNvPr id="12" name="Slide Number Placeholder 11">
            <a:extLst>
              <a:ext uri="{FF2B5EF4-FFF2-40B4-BE49-F238E27FC236}">
                <a16:creationId xmlns:a16="http://schemas.microsoft.com/office/drawing/2014/main" id="{50756AA2-62C9-7F57-DA88-BBC0B39FA7A6}"/>
              </a:ext>
            </a:extLst>
          </p:cNvPr>
          <p:cNvSpPr>
            <a:spLocks noGrp="1"/>
          </p:cNvSpPr>
          <p:nvPr>
            <p:ph type="sldNum" sz="quarter" idx="47"/>
          </p:nvPr>
        </p:nvSpPr>
        <p:spPr/>
        <p:txBody>
          <a:bodyPr/>
          <a:lstStyle/>
          <a:p>
            <a:fld id="{8179B124-EE6F-DB4E-A403-682A40579A9A}" type="slidenum">
              <a:rPr lang="en-US" smtClean="0"/>
              <a:pPr/>
              <a:t>‹#›</a:t>
            </a:fld>
            <a:endParaRPr lang="en-US"/>
          </a:p>
        </p:txBody>
      </p:sp>
      <p:sp>
        <p:nvSpPr>
          <p:cNvPr id="3" name="Title 2">
            <a:extLst>
              <a:ext uri="{FF2B5EF4-FFF2-40B4-BE49-F238E27FC236}">
                <a16:creationId xmlns:a16="http://schemas.microsoft.com/office/drawing/2014/main" id="{22583B16-E77C-E3B5-C2C8-1C80468C3E07}"/>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2" name="Picture Placeholder 15">
            <a:extLst>
              <a:ext uri="{FF2B5EF4-FFF2-40B4-BE49-F238E27FC236}">
                <a16:creationId xmlns:a16="http://schemas.microsoft.com/office/drawing/2014/main" id="{C256B669-B5E8-5178-13F9-EC0C31B23868}"/>
              </a:ext>
            </a:extLst>
          </p:cNvPr>
          <p:cNvSpPr>
            <a:spLocks noGrp="1"/>
          </p:cNvSpPr>
          <p:nvPr>
            <p:ph type="pic" sz="quarter" idx="48" hasCustomPrompt="1"/>
          </p:nvPr>
        </p:nvSpPr>
        <p:spPr>
          <a:xfrm>
            <a:off x="316502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4" name="Text Placeholder 7">
            <a:extLst>
              <a:ext uri="{FF2B5EF4-FFF2-40B4-BE49-F238E27FC236}">
                <a16:creationId xmlns:a16="http://schemas.microsoft.com/office/drawing/2014/main" id="{D5D214F9-EF00-022B-497B-827DEED25C40}"/>
              </a:ext>
            </a:extLst>
          </p:cNvPr>
          <p:cNvSpPr>
            <a:spLocks noGrp="1"/>
          </p:cNvSpPr>
          <p:nvPr>
            <p:ph type="body" sz="quarter" idx="49" hasCustomPrompt="1"/>
          </p:nvPr>
        </p:nvSpPr>
        <p:spPr>
          <a:xfrm>
            <a:off x="2881455"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5" name="Text Placeholder 7">
            <a:extLst>
              <a:ext uri="{FF2B5EF4-FFF2-40B4-BE49-F238E27FC236}">
                <a16:creationId xmlns:a16="http://schemas.microsoft.com/office/drawing/2014/main" id="{7A778E8C-AC17-3CB4-8993-D286841B8CD4}"/>
              </a:ext>
            </a:extLst>
          </p:cNvPr>
          <p:cNvSpPr>
            <a:spLocks noGrp="1"/>
          </p:cNvSpPr>
          <p:nvPr>
            <p:ph type="body" sz="quarter" idx="50" hasCustomPrompt="1"/>
          </p:nvPr>
        </p:nvSpPr>
        <p:spPr>
          <a:xfrm>
            <a:off x="2881455"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16" name="Picture Placeholder 15">
            <a:extLst>
              <a:ext uri="{FF2B5EF4-FFF2-40B4-BE49-F238E27FC236}">
                <a16:creationId xmlns:a16="http://schemas.microsoft.com/office/drawing/2014/main" id="{8A687A43-E4A4-BE96-0B21-52D6A3D651E1}"/>
              </a:ext>
            </a:extLst>
          </p:cNvPr>
          <p:cNvSpPr>
            <a:spLocks noGrp="1"/>
          </p:cNvSpPr>
          <p:nvPr>
            <p:ph type="pic" sz="quarter" idx="54" hasCustomPrompt="1"/>
          </p:nvPr>
        </p:nvSpPr>
        <p:spPr>
          <a:xfrm>
            <a:off x="537367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17" name="Text Placeholder 7">
            <a:extLst>
              <a:ext uri="{FF2B5EF4-FFF2-40B4-BE49-F238E27FC236}">
                <a16:creationId xmlns:a16="http://schemas.microsoft.com/office/drawing/2014/main" id="{AB008B4D-329C-4EE9-5597-FDA6C09075B4}"/>
              </a:ext>
            </a:extLst>
          </p:cNvPr>
          <p:cNvSpPr>
            <a:spLocks noGrp="1"/>
          </p:cNvSpPr>
          <p:nvPr>
            <p:ph type="body" sz="quarter" idx="55" hasCustomPrompt="1"/>
          </p:nvPr>
        </p:nvSpPr>
        <p:spPr>
          <a:xfrm>
            <a:off x="5093620"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18" name="Text Placeholder 7">
            <a:extLst>
              <a:ext uri="{FF2B5EF4-FFF2-40B4-BE49-F238E27FC236}">
                <a16:creationId xmlns:a16="http://schemas.microsoft.com/office/drawing/2014/main" id="{E0410AAA-6D3C-20B2-E079-3B180A00AA70}"/>
              </a:ext>
            </a:extLst>
          </p:cNvPr>
          <p:cNvSpPr>
            <a:spLocks noGrp="1"/>
          </p:cNvSpPr>
          <p:nvPr>
            <p:ph type="body" sz="quarter" idx="56" hasCustomPrompt="1"/>
          </p:nvPr>
        </p:nvSpPr>
        <p:spPr>
          <a:xfrm>
            <a:off x="5093620"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45" name="Picture Placeholder 15">
            <a:extLst>
              <a:ext uri="{FF2B5EF4-FFF2-40B4-BE49-F238E27FC236}">
                <a16:creationId xmlns:a16="http://schemas.microsoft.com/office/drawing/2014/main" id="{60B529B9-0FFD-A486-CADE-6D7CC15BDC4E}"/>
              </a:ext>
            </a:extLst>
          </p:cNvPr>
          <p:cNvSpPr>
            <a:spLocks noGrp="1"/>
          </p:cNvSpPr>
          <p:nvPr>
            <p:ph type="pic" sz="quarter" idx="60" hasCustomPrompt="1"/>
          </p:nvPr>
        </p:nvSpPr>
        <p:spPr>
          <a:xfrm>
            <a:off x="758232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46" name="Text Placeholder 7">
            <a:extLst>
              <a:ext uri="{FF2B5EF4-FFF2-40B4-BE49-F238E27FC236}">
                <a16:creationId xmlns:a16="http://schemas.microsoft.com/office/drawing/2014/main" id="{2E30E1C2-6935-DE8B-7501-BB142BC9BB57}"/>
              </a:ext>
            </a:extLst>
          </p:cNvPr>
          <p:cNvSpPr>
            <a:spLocks noGrp="1"/>
          </p:cNvSpPr>
          <p:nvPr>
            <p:ph type="body" sz="quarter" idx="61" hasCustomPrompt="1"/>
          </p:nvPr>
        </p:nvSpPr>
        <p:spPr>
          <a:xfrm>
            <a:off x="7305785"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47" name="Text Placeholder 7">
            <a:extLst>
              <a:ext uri="{FF2B5EF4-FFF2-40B4-BE49-F238E27FC236}">
                <a16:creationId xmlns:a16="http://schemas.microsoft.com/office/drawing/2014/main" id="{0937DD7B-69F0-326D-469B-778793254029}"/>
              </a:ext>
            </a:extLst>
          </p:cNvPr>
          <p:cNvSpPr>
            <a:spLocks noGrp="1"/>
          </p:cNvSpPr>
          <p:nvPr>
            <p:ph type="body" sz="quarter" idx="62" hasCustomPrompt="1"/>
          </p:nvPr>
        </p:nvSpPr>
        <p:spPr>
          <a:xfrm>
            <a:off x="7305785"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51" name="Picture Placeholder 15">
            <a:extLst>
              <a:ext uri="{FF2B5EF4-FFF2-40B4-BE49-F238E27FC236}">
                <a16:creationId xmlns:a16="http://schemas.microsoft.com/office/drawing/2014/main" id="{692240BA-D864-33C3-60EB-4AF507DC349B}"/>
              </a:ext>
            </a:extLst>
          </p:cNvPr>
          <p:cNvSpPr>
            <a:spLocks noGrp="1"/>
          </p:cNvSpPr>
          <p:nvPr>
            <p:ph type="pic" sz="quarter" idx="66" hasCustomPrompt="1"/>
          </p:nvPr>
        </p:nvSpPr>
        <p:spPr>
          <a:xfrm>
            <a:off x="979097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52" name="Text Placeholder 7">
            <a:extLst>
              <a:ext uri="{FF2B5EF4-FFF2-40B4-BE49-F238E27FC236}">
                <a16:creationId xmlns:a16="http://schemas.microsoft.com/office/drawing/2014/main" id="{689F8EC7-6902-6B75-1E02-29E83A2E86F1}"/>
              </a:ext>
            </a:extLst>
          </p:cNvPr>
          <p:cNvSpPr>
            <a:spLocks noGrp="1"/>
          </p:cNvSpPr>
          <p:nvPr>
            <p:ph type="body" sz="quarter" idx="67" hasCustomPrompt="1"/>
          </p:nvPr>
        </p:nvSpPr>
        <p:spPr>
          <a:xfrm>
            <a:off x="9517949"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53" name="Text Placeholder 7">
            <a:extLst>
              <a:ext uri="{FF2B5EF4-FFF2-40B4-BE49-F238E27FC236}">
                <a16:creationId xmlns:a16="http://schemas.microsoft.com/office/drawing/2014/main" id="{A0F00252-5861-93C1-B751-2B31D0C0FDFD}"/>
              </a:ext>
            </a:extLst>
          </p:cNvPr>
          <p:cNvSpPr>
            <a:spLocks noGrp="1"/>
          </p:cNvSpPr>
          <p:nvPr>
            <p:ph type="body" sz="quarter" idx="68" hasCustomPrompt="1"/>
          </p:nvPr>
        </p:nvSpPr>
        <p:spPr>
          <a:xfrm>
            <a:off x="9517949"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66" name="Picture Placeholder 15">
            <a:extLst>
              <a:ext uri="{FF2B5EF4-FFF2-40B4-BE49-F238E27FC236}">
                <a16:creationId xmlns:a16="http://schemas.microsoft.com/office/drawing/2014/main" id="{08D3EE5E-CDB5-1AD1-6AB3-B7A44FF27F6D}"/>
              </a:ext>
            </a:extLst>
          </p:cNvPr>
          <p:cNvSpPr>
            <a:spLocks noGrp="1"/>
          </p:cNvSpPr>
          <p:nvPr>
            <p:ph type="pic" sz="quarter" idx="69" hasCustomPrompt="1"/>
          </p:nvPr>
        </p:nvSpPr>
        <p:spPr>
          <a:xfrm>
            <a:off x="2060701" y="3854964"/>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67" name="Text Placeholder 7">
            <a:extLst>
              <a:ext uri="{FF2B5EF4-FFF2-40B4-BE49-F238E27FC236}">
                <a16:creationId xmlns:a16="http://schemas.microsoft.com/office/drawing/2014/main" id="{61A80C66-F281-4FD8-DE5F-4A4EF80366A7}"/>
              </a:ext>
            </a:extLst>
          </p:cNvPr>
          <p:cNvSpPr>
            <a:spLocks noGrp="1"/>
          </p:cNvSpPr>
          <p:nvPr>
            <p:ph type="body" sz="quarter" idx="70" hasCustomPrompt="1"/>
          </p:nvPr>
        </p:nvSpPr>
        <p:spPr>
          <a:xfrm>
            <a:off x="1775373" y="4989030"/>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68" name="Text Placeholder 7">
            <a:extLst>
              <a:ext uri="{FF2B5EF4-FFF2-40B4-BE49-F238E27FC236}">
                <a16:creationId xmlns:a16="http://schemas.microsoft.com/office/drawing/2014/main" id="{DE07A0A9-A9AC-6A48-3DEB-4F96DC55CE82}"/>
              </a:ext>
            </a:extLst>
          </p:cNvPr>
          <p:cNvSpPr>
            <a:spLocks noGrp="1"/>
          </p:cNvSpPr>
          <p:nvPr>
            <p:ph type="body" sz="quarter" idx="71" hasCustomPrompt="1"/>
          </p:nvPr>
        </p:nvSpPr>
        <p:spPr>
          <a:xfrm>
            <a:off x="1775373" y="5547829"/>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69" name="Picture Placeholder 15">
            <a:extLst>
              <a:ext uri="{FF2B5EF4-FFF2-40B4-BE49-F238E27FC236}">
                <a16:creationId xmlns:a16="http://schemas.microsoft.com/office/drawing/2014/main" id="{7C372095-3D44-2C00-08DF-06BC7B3D3DF7}"/>
              </a:ext>
            </a:extLst>
          </p:cNvPr>
          <p:cNvSpPr>
            <a:spLocks noGrp="1"/>
          </p:cNvSpPr>
          <p:nvPr>
            <p:ph type="pic" sz="quarter" idx="72" hasCustomPrompt="1"/>
          </p:nvPr>
        </p:nvSpPr>
        <p:spPr>
          <a:xfrm>
            <a:off x="4269351" y="3854964"/>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70" name="Text Placeholder 7">
            <a:extLst>
              <a:ext uri="{FF2B5EF4-FFF2-40B4-BE49-F238E27FC236}">
                <a16:creationId xmlns:a16="http://schemas.microsoft.com/office/drawing/2014/main" id="{6C60132D-0453-5102-FAB0-FF65EA01047C}"/>
              </a:ext>
            </a:extLst>
          </p:cNvPr>
          <p:cNvSpPr>
            <a:spLocks noGrp="1"/>
          </p:cNvSpPr>
          <p:nvPr>
            <p:ph type="body" sz="quarter" idx="73" hasCustomPrompt="1"/>
          </p:nvPr>
        </p:nvSpPr>
        <p:spPr>
          <a:xfrm>
            <a:off x="3987538" y="4989030"/>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71" name="Text Placeholder 7">
            <a:extLst>
              <a:ext uri="{FF2B5EF4-FFF2-40B4-BE49-F238E27FC236}">
                <a16:creationId xmlns:a16="http://schemas.microsoft.com/office/drawing/2014/main" id="{C43F2DB7-364E-0666-EE3E-84B1CE73E804}"/>
              </a:ext>
            </a:extLst>
          </p:cNvPr>
          <p:cNvSpPr>
            <a:spLocks noGrp="1"/>
          </p:cNvSpPr>
          <p:nvPr>
            <p:ph type="body" sz="quarter" idx="74" hasCustomPrompt="1"/>
          </p:nvPr>
        </p:nvSpPr>
        <p:spPr>
          <a:xfrm>
            <a:off x="3987538" y="5547829"/>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72" name="Picture Placeholder 15">
            <a:extLst>
              <a:ext uri="{FF2B5EF4-FFF2-40B4-BE49-F238E27FC236}">
                <a16:creationId xmlns:a16="http://schemas.microsoft.com/office/drawing/2014/main" id="{09249EDD-F81A-C769-B366-21C1A340A289}"/>
              </a:ext>
            </a:extLst>
          </p:cNvPr>
          <p:cNvSpPr>
            <a:spLocks noGrp="1"/>
          </p:cNvSpPr>
          <p:nvPr>
            <p:ph type="pic" sz="quarter" idx="75" hasCustomPrompt="1"/>
          </p:nvPr>
        </p:nvSpPr>
        <p:spPr>
          <a:xfrm>
            <a:off x="6478001" y="3854964"/>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73" name="Text Placeholder 7">
            <a:extLst>
              <a:ext uri="{FF2B5EF4-FFF2-40B4-BE49-F238E27FC236}">
                <a16:creationId xmlns:a16="http://schemas.microsoft.com/office/drawing/2014/main" id="{FC0A104F-CD92-AAA2-F994-B6F0109910D5}"/>
              </a:ext>
            </a:extLst>
          </p:cNvPr>
          <p:cNvSpPr>
            <a:spLocks noGrp="1"/>
          </p:cNvSpPr>
          <p:nvPr>
            <p:ph type="body" sz="quarter" idx="76" hasCustomPrompt="1"/>
          </p:nvPr>
        </p:nvSpPr>
        <p:spPr>
          <a:xfrm>
            <a:off x="6199703" y="4989030"/>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74" name="Text Placeholder 7">
            <a:extLst>
              <a:ext uri="{FF2B5EF4-FFF2-40B4-BE49-F238E27FC236}">
                <a16:creationId xmlns:a16="http://schemas.microsoft.com/office/drawing/2014/main" id="{E1D291D9-CB65-5AE3-5348-F45E73A41ABD}"/>
              </a:ext>
            </a:extLst>
          </p:cNvPr>
          <p:cNvSpPr>
            <a:spLocks noGrp="1"/>
          </p:cNvSpPr>
          <p:nvPr>
            <p:ph type="body" sz="quarter" idx="77" hasCustomPrompt="1"/>
          </p:nvPr>
        </p:nvSpPr>
        <p:spPr>
          <a:xfrm>
            <a:off x="6199703" y="5547829"/>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
        <p:nvSpPr>
          <p:cNvPr id="75" name="Picture Placeholder 15">
            <a:extLst>
              <a:ext uri="{FF2B5EF4-FFF2-40B4-BE49-F238E27FC236}">
                <a16:creationId xmlns:a16="http://schemas.microsoft.com/office/drawing/2014/main" id="{1B434753-B537-949C-9633-4C8DD11F057F}"/>
              </a:ext>
            </a:extLst>
          </p:cNvPr>
          <p:cNvSpPr>
            <a:spLocks noGrp="1"/>
          </p:cNvSpPr>
          <p:nvPr>
            <p:ph type="pic" sz="quarter" idx="78" hasCustomPrompt="1"/>
          </p:nvPr>
        </p:nvSpPr>
        <p:spPr>
          <a:xfrm>
            <a:off x="8686651" y="3854964"/>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tx2"/>
                </a:solidFill>
              </a:defRPr>
            </a:lvl1pPr>
          </a:lstStyle>
          <a:p>
            <a:r>
              <a:rPr lang="en-US"/>
              <a:t>Click the icon in the center to add an image. </a:t>
            </a:r>
          </a:p>
        </p:txBody>
      </p:sp>
      <p:sp>
        <p:nvSpPr>
          <p:cNvPr id="76" name="Text Placeholder 7">
            <a:extLst>
              <a:ext uri="{FF2B5EF4-FFF2-40B4-BE49-F238E27FC236}">
                <a16:creationId xmlns:a16="http://schemas.microsoft.com/office/drawing/2014/main" id="{093F2645-E73D-C45E-D79D-6F765BDA92E2}"/>
              </a:ext>
            </a:extLst>
          </p:cNvPr>
          <p:cNvSpPr>
            <a:spLocks noGrp="1"/>
          </p:cNvSpPr>
          <p:nvPr>
            <p:ph type="body" sz="quarter" idx="79" hasCustomPrompt="1"/>
          </p:nvPr>
        </p:nvSpPr>
        <p:spPr>
          <a:xfrm>
            <a:off x="8411867" y="4989030"/>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Team Member Name</a:t>
            </a:r>
          </a:p>
        </p:txBody>
      </p:sp>
      <p:sp>
        <p:nvSpPr>
          <p:cNvPr id="77" name="Text Placeholder 7">
            <a:extLst>
              <a:ext uri="{FF2B5EF4-FFF2-40B4-BE49-F238E27FC236}">
                <a16:creationId xmlns:a16="http://schemas.microsoft.com/office/drawing/2014/main" id="{49EBD817-714C-50F4-0275-CA3C7FCCBEE1}"/>
              </a:ext>
            </a:extLst>
          </p:cNvPr>
          <p:cNvSpPr>
            <a:spLocks noGrp="1"/>
          </p:cNvSpPr>
          <p:nvPr>
            <p:ph type="body" sz="quarter" idx="80" hasCustomPrompt="1"/>
          </p:nvPr>
        </p:nvSpPr>
        <p:spPr>
          <a:xfrm>
            <a:off x="8411867" y="5547829"/>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a:t>Job Title</a:t>
            </a:r>
          </a:p>
        </p:txBody>
      </p:sp>
    </p:spTree>
    <p:extLst>
      <p:ext uri="{BB962C8B-B14F-4D97-AF65-F5344CB8AC3E}">
        <p14:creationId xmlns:p14="http://schemas.microsoft.com/office/powerpoint/2010/main" val="31304843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losin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7F08387-D003-3179-0811-8E81572D3925}"/>
              </a:ext>
              <a:ext uri="{C183D7F6-B498-43B3-948B-1728B52AA6E4}">
                <adec:decorative xmlns:adec="http://schemas.microsoft.com/office/drawing/2017/decorative" val="1"/>
              </a:ext>
            </a:extLst>
          </p:cNvPr>
          <p:cNvPicPr>
            <a:picLocks noChangeAspect="1"/>
          </p:cNvPicPr>
          <p:nvPr/>
        </p:nvPicPr>
        <p:blipFill rotWithShape="1">
          <a:blip r:embed="rId2"/>
          <a:srcRect l="18991" r="2985"/>
          <a:stretch/>
        </p:blipFill>
        <p:spPr>
          <a:xfrm>
            <a:off x="6841067" y="0"/>
            <a:ext cx="5350934" cy="6858000"/>
          </a:xfrm>
          <a:prstGeom prst="rect">
            <a:avLst/>
          </a:prstGeom>
        </p:spPr>
      </p:pic>
      <p:sp>
        <p:nvSpPr>
          <p:cNvPr id="2" name="Title 1">
            <a:extLst>
              <a:ext uri="{FF2B5EF4-FFF2-40B4-BE49-F238E27FC236}">
                <a16:creationId xmlns:a16="http://schemas.microsoft.com/office/drawing/2014/main" id="{FFC57A2F-F3D3-58A1-E05C-DCE9526BC25B}"/>
              </a:ext>
            </a:extLst>
          </p:cNvPr>
          <p:cNvSpPr>
            <a:spLocks noGrp="1"/>
          </p:cNvSpPr>
          <p:nvPr>
            <p:ph type="title" hasCustomPrompt="1"/>
          </p:nvPr>
        </p:nvSpPr>
        <p:spPr>
          <a:xfrm>
            <a:off x="608430" y="719840"/>
            <a:ext cx="5566532" cy="1791054"/>
          </a:xfrm>
        </p:spPr>
        <p:txBody>
          <a:bodyPr>
            <a:normAutofit/>
          </a:bodyPr>
          <a:lstStyle>
            <a:lvl1pPr marL="9525" indent="-9525">
              <a:tabLst/>
              <a:defRPr sz="6000">
                <a:solidFill>
                  <a:schemeClr val="tx2"/>
                </a:solidFill>
              </a:defRPr>
            </a:lvl1pPr>
          </a:lstStyle>
          <a:p>
            <a:r>
              <a:rPr lang="en-US"/>
              <a:t>Closing Statements</a:t>
            </a:r>
          </a:p>
        </p:txBody>
      </p:sp>
      <p:sp>
        <p:nvSpPr>
          <p:cNvPr id="12" name="Text Placeholder 11">
            <a:extLst>
              <a:ext uri="{FF2B5EF4-FFF2-40B4-BE49-F238E27FC236}">
                <a16:creationId xmlns:a16="http://schemas.microsoft.com/office/drawing/2014/main" id="{5DE1C05A-82B6-5B95-9199-C1DD646328E7}"/>
              </a:ext>
            </a:extLst>
          </p:cNvPr>
          <p:cNvSpPr>
            <a:spLocks noGrp="1"/>
          </p:cNvSpPr>
          <p:nvPr>
            <p:ph type="body" sz="quarter" idx="13" hasCustomPrompt="1"/>
          </p:nvPr>
        </p:nvSpPr>
        <p:spPr>
          <a:xfrm>
            <a:off x="608306" y="2628300"/>
            <a:ext cx="5566532" cy="1114778"/>
          </a:xfrm>
        </p:spPr>
        <p:txBody>
          <a:bodyPr>
            <a:normAutofit/>
          </a:bodyPr>
          <a:lstStyle>
            <a:lvl1pPr marL="0" indent="0" algn="l">
              <a:buNone/>
              <a:defRPr sz="1800">
                <a:solidFill>
                  <a:schemeClr val="tx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Acknowledgements, thank you, CTA, whatever extra info you need to close out your presentation, if you need them.</a:t>
            </a:r>
          </a:p>
        </p:txBody>
      </p:sp>
      <p:sp>
        <p:nvSpPr>
          <p:cNvPr id="3" name="Date Placeholder 2">
            <a:extLst>
              <a:ext uri="{FF2B5EF4-FFF2-40B4-BE49-F238E27FC236}">
                <a16:creationId xmlns:a16="http://schemas.microsoft.com/office/drawing/2014/main" id="{BD485CFC-5649-2548-DF50-3BB9208BCEE9}"/>
              </a:ext>
            </a:extLst>
          </p:cNvPr>
          <p:cNvSpPr>
            <a:spLocks noGrp="1"/>
          </p:cNvSpPr>
          <p:nvPr>
            <p:ph type="dt" sz="half" idx="10"/>
          </p:nvPr>
        </p:nvSpPr>
        <p:spPr/>
        <p:txBody>
          <a:bodyPr/>
          <a:lstStyle>
            <a:lvl1pPr>
              <a:defRPr>
                <a:solidFill>
                  <a:schemeClr val="tx2"/>
                </a:solidFill>
              </a:defRPr>
            </a:lvl1pPr>
          </a:lstStyle>
          <a:p>
            <a:fld id="{8A60A3F5-120A-A64C-8514-4F9CB3D10376}" type="datetimeFigureOut">
              <a:rPr lang="en-US" smtClean="0"/>
              <a:pPr/>
              <a:t>11/25/2024</a:t>
            </a:fld>
            <a:endParaRPr lang="en-US"/>
          </a:p>
        </p:txBody>
      </p:sp>
      <p:sp>
        <p:nvSpPr>
          <p:cNvPr id="4" name="Footer Placeholder 3">
            <a:extLst>
              <a:ext uri="{FF2B5EF4-FFF2-40B4-BE49-F238E27FC236}">
                <a16:creationId xmlns:a16="http://schemas.microsoft.com/office/drawing/2014/main" id="{36DF3915-64D4-E43F-8D7A-84490D939809}"/>
              </a:ext>
            </a:extLst>
          </p:cNvPr>
          <p:cNvSpPr>
            <a:spLocks noGrp="1"/>
          </p:cNvSpPr>
          <p:nvPr>
            <p:ph type="ftr" sz="quarter" idx="11"/>
          </p:nvPr>
        </p:nvSpPr>
        <p:spPr/>
        <p:txBody>
          <a:bodyPr/>
          <a:lstStyle>
            <a:lvl1pPr>
              <a:defRPr>
                <a:solidFill>
                  <a:schemeClr val="tx2"/>
                </a:solidFill>
              </a:defRPr>
            </a:lvl1pPr>
          </a:lstStyle>
          <a:p>
            <a:endParaRPr lang="en-US"/>
          </a:p>
        </p:txBody>
      </p:sp>
      <p:sp>
        <p:nvSpPr>
          <p:cNvPr id="5" name="Slide Number Placeholder 4">
            <a:extLst>
              <a:ext uri="{FF2B5EF4-FFF2-40B4-BE49-F238E27FC236}">
                <a16:creationId xmlns:a16="http://schemas.microsoft.com/office/drawing/2014/main" id="{37B48A94-C625-A08D-0F51-4AA2BEC5982D}"/>
              </a:ext>
            </a:extLst>
          </p:cNvPr>
          <p:cNvSpPr>
            <a:spLocks noGrp="1"/>
          </p:cNvSpPr>
          <p:nvPr>
            <p:ph type="sldNum" sz="quarter" idx="12"/>
          </p:nvPr>
        </p:nvSpPr>
        <p:spPr/>
        <p:txBody>
          <a:bodyPr/>
          <a:lstStyle>
            <a:lvl1pPr>
              <a:defRPr>
                <a:solidFill>
                  <a:schemeClr val="tx2"/>
                </a:solidFill>
              </a:defRPr>
            </a:lvl1pPr>
          </a:lstStyle>
          <a:p>
            <a:fld id="{8179B124-EE6F-DB4E-A403-682A40579A9A}" type="slidenum">
              <a:rPr lang="en-US" smtClean="0"/>
              <a:pPr/>
              <a:t>‹#›</a:t>
            </a:fld>
            <a:endParaRPr lang="en-US"/>
          </a:p>
        </p:txBody>
      </p:sp>
      <p:sp>
        <p:nvSpPr>
          <p:cNvPr id="6" name="Text Placeholder 11">
            <a:extLst>
              <a:ext uri="{FF2B5EF4-FFF2-40B4-BE49-F238E27FC236}">
                <a16:creationId xmlns:a16="http://schemas.microsoft.com/office/drawing/2014/main" id="{0919B41D-3796-FDE8-52FB-42A97225242F}"/>
              </a:ext>
            </a:extLst>
          </p:cNvPr>
          <p:cNvSpPr>
            <a:spLocks noGrp="1"/>
          </p:cNvSpPr>
          <p:nvPr>
            <p:ph type="body" sz="quarter" idx="14" hasCustomPrompt="1"/>
          </p:nvPr>
        </p:nvSpPr>
        <p:spPr>
          <a:xfrm>
            <a:off x="1751641" y="4701823"/>
            <a:ext cx="4445960" cy="1114778"/>
          </a:xfrm>
        </p:spPr>
        <p:txBody>
          <a:bodyPr anchor="ctr">
            <a:normAutofit/>
          </a:bodyPr>
          <a:lstStyle>
            <a:lvl1pPr marL="0" indent="0" algn="l">
              <a:buNone/>
              <a:defRPr sz="1800" b="1">
                <a:solidFill>
                  <a:schemeClr val="tx2"/>
                </a:solidFill>
                <a:latin typeface="+mj-lt"/>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Optional contact information (remember to delete the image if unnecessary)</a:t>
            </a:r>
          </a:p>
        </p:txBody>
      </p:sp>
      <p:sp>
        <p:nvSpPr>
          <p:cNvPr id="7" name="Picture Placeholder 15">
            <a:extLst>
              <a:ext uri="{FF2B5EF4-FFF2-40B4-BE49-F238E27FC236}">
                <a16:creationId xmlns:a16="http://schemas.microsoft.com/office/drawing/2014/main" id="{23BB6382-9652-CDCD-0A21-EA3D90C96EF3}"/>
              </a:ext>
            </a:extLst>
          </p:cNvPr>
          <p:cNvSpPr>
            <a:spLocks noGrp="1"/>
          </p:cNvSpPr>
          <p:nvPr>
            <p:ph type="pic" sz="quarter" idx="18" hasCustomPrompt="1"/>
          </p:nvPr>
        </p:nvSpPr>
        <p:spPr>
          <a:xfrm>
            <a:off x="608138" y="4701823"/>
            <a:ext cx="1143502" cy="1108709"/>
          </a:xfrm>
          <a:prstGeom prst="ellipse">
            <a:avLst/>
          </a:prstGeom>
          <a:blipFill>
            <a:blip r:embed="rId3"/>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bg1"/>
                </a:solidFill>
              </a:defRPr>
            </a:lvl1pPr>
          </a:lstStyle>
          <a:p>
            <a:r>
              <a:rPr lang="en-US"/>
              <a:t>Click the icon in the center to add an image. </a:t>
            </a:r>
          </a:p>
        </p:txBody>
      </p:sp>
      <p:sp>
        <p:nvSpPr>
          <p:cNvPr id="11" name="Picture Placeholder 8">
            <a:extLst>
              <a:ext uri="{FF2B5EF4-FFF2-40B4-BE49-F238E27FC236}">
                <a16:creationId xmlns:a16="http://schemas.microsoft.com/office/drawing/2014/main" id="{CC590B82-ABFE-881A-3A53-DF48DE3B6443}"/>
              </a:ext>
            </a:extLst>
          </p:cNvPr>
          <p:cNvSpPr>
            <a:spLocks noGrp="1"/>
          </p:cNvSpPr>
          <p:nvPr>
            <p:ph type="pic" sz="quarter" idx="19" hasCustomPrompt="1"/>
          </p:nvPr>
        </p:nvSpPr>
        <p:spPr>
          <a:xfrm>
            <a:off x="6841067" y="0"/>
            <a:ext cx="5350933" cy="6858000"/>
          </a:xfrm>
          <a:gradFill>
            <a:gsLst>
              <a:gs pos="0">
                <a:schemeClr val="tx2">
                  <a:alpha val="0"/>
                </a:schemeClr>
              </a:gs>
              <a:gs pos="100000">
                <a:schemeClr val="tx2">
                  <a:alpha val="40000"/>
                </a:schemeClr>
              </a:gs>
            </a:gsLst>
            <a:lin ang="5400000" scaled="1"/>
          </a:gradFill>
        </p:spPr>
        <p:txBody>
          <a:bodyPr lIns="457200" tIns="457200" rIns="457200" bIns="457200" anchor="b">
            <a:norm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Tree>
    <p:extLst>
      <p:ext uri="{BB962C8B-B14F-4D97-AF65-F5344CB8AC3E}">
        <p14:creationId xmlns:p14="http://schemas.microsoft.com/office/powerpoint/2010/main" val="13286685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21345-7B20-75E3-B5BA-2F7A98AD51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9CAB22-4F01-A20F-60A0-CEEC3063783A}"/>
              </a:ext>
            </a:extLst>
          </p:cNvPr>
          <p:cNvSpPr>
            <a:spLocks noGrp="1"/>
          </p:cNvSpPr>
          <p:nvPr>
            <p:ph type="dt" sz="half" idx="10"/>
          </p:nvPr>
        </p:nvSpPr>
        <p:spPr/>
        <p:txBody>
          <a:bodyPr/>
          <a:lstStyle/>
          <a:p>
            <a:fld id="{8A60A3F5-120A-A64C-8514-4F9CB3D10376}" type="datetimeFigureOut">
              <a:rPr lang="en-US" smtClean="0"/>
              <a:t>11/25/2024</a:t>
            </a:fld>
            <a:endParaRPr lang="en-US"/>
          </a:p>
        </p:txBody>
      </p:sp>
      <p:sp>
        <p:nvSpPr>
          <p:cNvPr id="4" name="Footer Placeholder 3">
            <a:extLst>
              <a:ext uri="{FF2B5EF4-FFF2-40B4-BE49-F238E27FC236}">
                <a16:creationId xmlns:a16="http://schemas.microsoft.com/office/drawing/2014/main" id="{0F58AFC3-0F01-62B1-A0FE-1C7D958835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623E52-CA10-49E7-0D5A-C1A72A458BF8}"/>
              </a:ext>
            </a:extLst>
          </p:cNvPr>
          <p:cNvSpPr>
            <a:spLocks noGrp="1"/>
          </p:cNvSpPr>
          <p:nvPr>
            <p:ph type="sldNum" sz="quarter" idx="12"/>
          </p:nvPr>
        </p:nvSpPr>
        <p:spPr/>
        <p:txBody>
          <a:bodyPr/>
          <a:lstStyle/>
          <a:p>
            <a:fld id="{8179B124-EE6F-DB4E-A403-682A40579A9A}" type="slidenum">
              <a:rPr lang="en-US" smtClean="0"/>
              <a:t>‹#›</a:t>
            </a:fld>
            <a:endParaRPr lang="en-US"/>
          </a:p>
        </p:txBody>
      </p:sp>
    </p:spTree>
    <p:extLst>
      <p:ext uri="{BB962C8B-B14F-4D97-AF65-F5344CB8AC3E}">
        <p14:creationId xmlns:p14="http://schemas.microsoft.com/office/powerpoint/2010/main" val="12674792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65162C-9093-10F0-D9FA-12517A67F374}"/>
              </a:ext>
            </a:extLst>
          </p:cNvPr>
          <p:cNvSpPr>
            <a:spLocks noGrp="1"/>
          </p:cNvSpPr>
          <p:nvPr>
            <p:ph type="dt" sz="half" idx="10"/>
          </p:nvPr>
        </p:nvSpPr>
        <p:spPr/>
        <p:txBody>
          <a:bodyPr/>
          <a:lstStyle/>
          <a:p>
            <a:fld id="{8A60A3F5-120A-A64C-8514-4F9CB3D10376}" type="datetimeFigureOut">
              <a:rPr lang="en-US" smtClean="0"/>
              <a:t>11/25/2024</a:t>
            </a:fld>
            <a:endParaRPr lang="en-US"/>
          </a:p>
        </p:txBody>
      </p:sp>
      <p:sp>
        <p:nvSpPr>
          <p:cNvPr id="3" name="Footer Placeholder 2">
            <a:extLst>
              <a:ext uri="{FF2B5EF4-FFF2-40B4-BE49-F238E27FC236}">
                <a16:creationId xmlns:a16="http://schemas.microsoft.com/office/drawing/2014/main" id="{1359B841-CB21-E7FB-9FE8-F6B1CCFC48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4486BA-51A0-66A6-C503-C740CEAA51B5}"/>
              </a:ext>
            </a:extLst>
          </p:cNvPr>
          <p:cNvSpPr>
            <a:spLocks noGrp="1"/>
          </p:cNvSpPr>
          <p:nvPr>
            <p:ph type="sldNum" sz="quarter" idx="12"/>
          </p:nvPr>
        </p:nvSpPr>
        <p:spPr/>
        <p:txBody>
          <a:bodyPr/>
          <a:lstStyle/>
          <a:p>
            <a:fld id="{8179B124-EE6F-DB4E-A403-682A40579A9A}" type="slidenum">
              <a:rPr lang="en-US" smtClean="0"/>
              <a:t>‹#›</a:t>
            </a:fld>
            <a:endParaRPr lang="en-US"/>
          </a:p>
        </p:txBody>
      </p:sp>
    </p:spTree>
    <p:extLst>
      <p:ext uri="{BB962C8B-B14F-4D97-AF65-F5344CB8AC3E}">
        <p14:creationId xmlns:p14="http://schemas.microsoft.com/office/powerpoint/2010/main" val="2638733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 Custom Logo">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992CB84-2E59-9790-15CE-6B6A4BA26B48}"/>
              </a:ext>
              <a:ext uri="{C183D7F6-B498-43B3-948B-1728B52AA6E4}">
                <adec:decorative xmlns:adec="http://schemas.microsoft.com/office/drawing/2017/decorative" val="1"/>
              </a:ext>
            </a:extLst>
          </p:cNvPr>
          <p:cNvSpPr/>
          <p:nvPr userDrawn="1"/>
        </p:nvSpPr>
        <p:spPr>
          <a:xfrm>
            <a:off x="0" y="0"/>
            <a:ext cx="12192000" cy="176116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27C82-C15D-DD91-9446-76ECE7FBB8F9}"/>
              </a:ext>
            </a:extLst>
          </p:cNvPr>
          <p:cNvSpPr>
            <a:spLocks noGrp="1"/>
          </p:cNvSpPr>
          <p:nvPr>
            <p:ph type="ctrTitle" hasCustomPrompt="1"/>
          </p:nvPr>
        </p:nvSpPr>
        <p:spPr>
          <a:xfrm>
            <a:off x="288099" y="1761167"/>
            <a:ext cx="6255205" cy="3827166"/>
          </a:xfrm>
        </p:spPr>
        <p:txBody>
          <a:bodyPr anchor="b">
            <a:normAutofit/>
          </a:bodyPr>
          <a:lstStyle>
            <a:lvl1pPr algn="l">
              <a:defRPr sz="5400" spc="150"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738ACAE1-6F38-180D-B778-27F9F1207EFD}"/>
              </a:ext>
            </a:extLst>
          </p:cNvPr>
          <p:cNvSpPr>
            <a:spLocks noGrp="1"/>
          </p:cNvSpPr>
          <p:nvPr>
            <p:ph type="subTitle" idx="1" hasCustomPrompt="1"/>
          </p:nvPr>
        </p:nvSpPr>
        <p:spPr>
          <a:xfrm>
            <a:off x="288099" y="5588333"/>
            <a:ext cx="6255205" cy="671550"/>
          </a:xfrm>
        </p:spPr>
        <p:txBody>
          <a:bodyPr>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text styles</a:t>
            </a:r>
          </a:p>
        </p:txBody>
      </p:sp>
      <p:pic>
        <p:nvPicPr>
          <p:cNvPr id="23" name="Picture 22">
            <a:extLst>
              <a:ext uri="{FF2B5EF4-FFF2-40B4-BE49-F238E27FC236}">
                <a16:creationId xmlns:a16="http://schemas.microsoft.com/office/drawing/2014/main" id="{C1100FFA-7370-3098-53A1-548D0E5617BF}"/>
              </a:ext>
              <a:ext uri="{C183D7F6-B498-43B3-948B-1728B52AA6E4}">
                <adec:decorative xmlns:adec="http://schemas.microsoft.com/office/drawing/2017/decorative" val="1"/>
              </a:ext>
            </a:extLst>
          </p:cNvPr>
          <p:cNvPicPr>
            <a:picLocks noChangeAspect="1"/>
          </p:cNvPicPr>
          <p:nvPr/>
        </p:nvPicPr>
        <p:blipFill>
          <a:blip r:embed="rId2"/>
          <a:srcRect l="6892" r="6892"/>
          <a:stretch/>
        </p:blipFill>
        <p:spPr>
          <a:xfrm>
            <a:off x="6887688" y="352803"/>
            <a:ext cx="5304312" cy="6152394"/>
          </a:xfrm>
          <a:prstGeom prst="rect">
            <a:avLst/>
          </a:prstGeom>
        </p:spPr>
      </p:pic>
      <p:pic>
        <p:nvPicPr>
          <p:cNvPr id="7" name="Picture 6">
            <a:extLst>
              <a:ext uri="{FF2B5EF4-FFF2-40B4-BE49-F238E27FC236}">
                <a16:creationId xmlns:a16="http://schemas.microsoft.com/office/drawing/2014/main" id="{A9B458E7-A2B6-FC5A-0C77-E55A680EDEDD}"/>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3937" t="20913" r="8465"/>
          <a:stretch/>
        </p:blipFill>
        <p:spPr>
          <a:xfrm flipV="1">
            <a:off x="0" y="1740098"/>
            <a:ext cx="6887688" cy="176265"/>
          </a:xfrm>
          <a:prstGeom prst="rect">
            <a:avLst/>
          </a:prstGeom>
          <a:ln>
            <a:noFill/>
          </a:ln>
        </p:spPr>
      </p:pic>
      <p:sp>
        <p:nvSpPr>
          <p:cNvPr id="5" name="Picture Placeholder 4">
            <a:extLst>
              <a:ext uri="{FF2B5EF4-FFF2-40B4-BE49-F238E27FC236}">
                <a16:creationId xmlns:a16="http://schemas.microsoft.com/office/drawing/2014/main" id="{C633AD40-62E8-0AE1-41A5-49B5C21E6059}"/>
              </a:ext>
            </a:extLst>
          </p:cNvPr>
          <p:cNvSpPr>
            <a:spLocks noGrp="1"/>
          </p:cNvSpPr>
          <p:nvPr>
            <p:ph type="pic" sz="quarter" idx="14" hasCustomPrompt="1"/>
          </p:nvPr>
        </p:nvSpPr>
        <p:spPr>
          <a:xfrm>
            <a:off x="406399" y="233680"/>
            <a:ext cx="3138311" cy="1239519"/>
          </a:xfrm>
        </p:spPr>
        <p:txBody>
          <a:bodyPr anchor="ctr">
            <a:normAutofit/>
          </a:bodyPr>
          <a:lstStyle>
            <a:lvl1pPr marL="0" indent="0" algn="ctr">
              <a:buNone/>
              <a:defRPr sz="2000">
                <a:solidFill>
                  <a:schemeClr val="bg1"/>
                </a:solidFill>
              </a:defRPr>
            </a:lvl1pPr>
          </a:lstStyle>
          <a:p>
            <a:r>
              <a:rPr lang="en-US"/>
              <a:t>Add your department logo here</a:t>
            </a:r>
          </a:p>
        </p:txBody>
      </p:sp>
      <p:sp>
        <p:nvSpPr>
          <p:cNvPr id="4" name="Picture Placeholder 8">
            <a:extLst>
              <a:ext uri="{FF2B5EF4-FFF2-40B4-BE49-F238E27FC236}">
                <a16:creationId xmlns:a16="http://schemas.microsoft.com/office/drawing/2014/main" id="{521B6FEC-7E16-C065-CF37-CC8CFDBAFBE6}"/>
              </a:ext>
            </a:extLst>
          </p:cNvPr>
          <p:cNvSpPr>
            <a:spLocks noGrp="1"/>
          </p:cNvSpPr>
          <p:nvPr>
            <p:ph type="pic" sz="quarter" idx="13" hasCustomPrompt="1"/>
          </p:nvPr>
        </p:nvSpPr>
        <p:spPr>
          <a:xfrm>
            <a:off x="6887688" y="352803"/>
            <a:ext cx="5304312" cy="6152394"/>
          </a:xfrm>
          <a:gradFill>
            <a:gsLst>
              <a:gs pos="0">
                <a:schemeClr val="tx2">
                  <a:alpha val="0"/>
                </a:schemeClr>
              </a:gs>
              <a:gs pos="100000">
                <a:schemeClr val="tx2">
                  <a:alpha val="40000"/>
                </a:schemeClr>
              </a:gs>
            </a:gsLst>
            <a:lin ang="5400000" scaled="1"/>
          </a:gradFill>
        </p:spPr>
        <p:txBody>
          <a:bodyPr lIns="457200" tIns="457200" rIns="457200" bIns="457200" anchor="b">
            <a:normAutofit/>
          </a:bodyPr>
          <a:lstStyle>
            <a:lvl1pPr marL="0" indent="0" algn="l">
              <a:buNone/>
              <a:defRPr sz="1800">
                <a:solidFill>
                  <a:schemeClr val="bg1"/>
                </a:solidFill>
              </a:defRPr>
            </a:lvl1pPr>
          </a:lstStyle>
          <a:p>
            <a:r>
              <a:rPr lang="en-US"/>
              <a:t>Optional: Click the icon in the center to add a custom image. </a:t>
            </a:r>
            <a:br>
              <a:rPr lang="en-US"/>
            </a:br>
            <a:r>
              <a:rPr lang="en-US"/>
              <a:t>Be careful not to move the frame, or the placeholder image beneath may peek through.</a:t>
            </a:r>
            <a:br>
              <a:rPr lang="en-US"/>
            </a:br>
            <a:r>
              <a:rPr lang="en-US"/>
              <a:t>Delete the frame if you don’t want to customize the image.</a:t>
            </a:r>
          </a:p>
        </p:txBody>
      </p:sp>
      <p:sp>
        <p:nvSpPr>
          <p:cNvPr id="6" name="Date Placeholder 5">
            <a:extLst>
              <a:ext uri="{FF2B5EF4-FFF2-40B4-BE49-F238E27FC236}">
                <a16:creationId xmlns:a16="http://schemas.microsoft.com/office/drawing/2014/main" id="{489DB17B-C337-E847-80A3-C530C0F6C34D}"/>
              </a:ext>
            </a:extLst>
          </p:cNvPr>
          <p:cNvSpPr>
            <a:spLocks noGrp="1"/>
          </p:cNvSpPr>
          <p:nvPr>
            <p:ph type="dt" sz="half" idx="15"/>
          </p:nvPr>
        </p:nvSpPr>
        <p:spPr>
          <a:xfrm>
            <a:off x="608138" y="6505197"/>
            <a:ext cx="2734502" cy="365125"/>
          </a:xfrm>
        </p:spPr>
        <p:txBody>
          <a:bodyPr/>
          <a:lstStyle/>
          <a:p>
            <a:fld id="{8A60A3F5-120A-A64C-8514-4F9CB3D10376}" type="datetimeFigureOut">
              <a:rPr lang="en-US" smtClean="0"/>
              <a:pPr/>
              <a:t>11/25/2024</a:t>
            </a:fld>
            <a:endParaRPr lang="en-US"/>
          </a:p>
        </p:txBody>
      </p:sp>
      <p:sp>
        <p:nvSpPr>
          <p:cNvPr id="8" name="Footer Placeholder 7">
            <a:extLst>
              <a:ext uri="{FF2B5EF4-FFF2-40B4-BE49-F238E27FC236}">
                <a16:creationId xmlns:a16="http://schemas.microsoft.com/office/drawing/2014/main" id="{F89350FA-8319-0602-822A-5E7C411C5E0D}"/>
              </a:ext>
            </a:extLst>
          </p:cNvPr>
          <p:cNvSpPr>
            <a:spLocks noGrp="1"/>
          </p:cNvSpPr>
          <p:nvPr>
            <p:ph type="ftr" sz="quarter" idx="16"/>
          </p:nvPr>
        </p:nvSpPr>
        <p:spPr>
          <a:xfrm>
            <a:off x="3499494" y="6505198"/>
            <a:ext cx="8081444" cy="365125"/>
          </a:xfrm>
        </p:spPr>
        <p:txBody>
          <a:bodyPr/>
          <a:lstStyle/>
          <a:p>
            <a:endParaRPr lang="en-US"/>
          </a:p>
        </p:txBody>
      </p:sp>
      <p:sp>
        <p:nvSpPr>
          <p:cNvPr id="9" name="Slide Number Placeholder 8">
            <a:extLst>
              <a:ext uri="{FF2B5EF4-FFF2-40B4-BE49-F238E27FC236}">
                <a16:creationId xmlns:a16="http://schemas.microsoft.com/office/drawing/2014/main" id="{0EED07B3-0013-1330-B33D-F86EA5923D2F}"/>
              </a:ext>
            </a:extLst>
          </p:cNvPr>
          <p:cNvSpPr>
            <a:spLocks noGrp="1"/>
          </p:cNvSpPr>
          <p:nvPr>
            <p:ph type="sldNum" sz="quarter" idx="17"/>
          </p:nvPr>
        </p:nvSpPr>
        <p:spPr>
          <a:xfrm>
            <a:off x="11737792" y="6505197"/>
            <a:ext cx="454208" cy="365125"/>
          </a:xfrm>
        </p:spPr>
        <p:txBody>
          <a:bodyPr/>
          <a:lstStyle/>
          <a:p>
            <a:fld id="{8179B124-EE6F-DB4E-A403-682A40579A9A}" type="slidenum">
              <a:rPr lang="en-US" smtClean="0"/>
              <a:pPr/>
              <a:t>‹#›</a:t>
            </a:fld>
            <a:endParaRPr lang="en-US"/>
          </a:p>
        </p:txBody>
      </p:sp>
    </p:spTree>
    <p:extLst>
      <p:ext uri="{BB962C8B-B14F-4D97-AF65-F5344CB8AC3E}">
        <p14:creationId xmlns:p14="http://schemas.microsoft.com/office/powerpoint/2010/main" val="2540398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34E54-57D9-3FFF-E1A6-57990168F611}"/>
              </a:ext>
            </a:extLst>
          </p:cNvPr>
          <p:cNvSpPr>
            <a:spLocks noGrp="1"/>
          </p:cNvSpPr>
          <p:nvPr>
            <p:ph type="title"/>
          </p:nvPr>
        </p:nvSpPr>
        <p:spPr/>
        <p:txBody>
          <a:bodyPr anchor="b"/>
          <a:lstStyle>
            <a:lvl1pPr>
              <a:defRPr b="1"/>
            </a:lvl1pPr>
          </a:lstStyle>
          <a:p>
            <a:r>
              <a:rPr lang="en-US"/>
              <a:t>Click to edit Master title style</a:t>
            </a:r>
          </a:p>
        </p:txBody>
      </p:sp>
      <p:sp>
        <p:nvSpPr>
          <p:cNvPr id="3" name="Content Placeholder 2">
            <a:extLst>
              <a:ext uri="{FF2B5EF4-FFF2-40B4-BE49-F238E27FC236}">
                <a16:creationId xmlns:a16="http://schemas.microsoft.com/office/drawing/2014/main" id="{03D92016-833C-05C0-641C-E8F0F3B9D7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B66AE7-F688-AD32-650C-88C6503AA514}"/>
              </a:ext>
            </a:extLst>
          </p:cNvPr>
          <p:cNvSpPr>
            <a:spLocks noGrp="1"/>
          </p:cNvSpPr>
          <p:nvPr>
            <p:ph type="dt" sz="half" idx="10"/>
          </p:nvPr>
        </p:nvSpPr>
        <p:spPr/>
        <p:txBody>
          <a:bodyPr/>
          <a:lstStyle/>
          <a:p>
            <a:fld id="{8A60A3F5-120A-A64C-8514-4F9CB3D10376}" type="datetimeFigureOut">
              <a:rPr lang="en-US" smtClean="0"/>
              <a:pPr/>
              <a:t>11/25/2024</a:t>
            </a:fld>
            <a:endParaRPr lang="en-US"/>
          </a:p>
        </p:txBody>
      </p:sp>
      <p:sp>
        <p:nvSpPr>
          <p:cNvPr id="8" name="Footer Placeholder 7">
            <a:extLst>
              <a:ext uri="{FF2B5EF4-FFF2-40B4-BE49-F238E27FC236}">
                <a16:creationId xmlns:a16="http://schemas.microsoft.com/office/drawing/2014/main" id="{EB9F2DD5-18FB-E837-07ED-877DF1F648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FC5B97-B400-5E25-AAF4-AF8D310E9F86}"/>
              </a:ext>
            </a:extLst>
          </p:cNvPr>
          <p:cNvSpPr>
            <a:spLocks noGrp="1"/>
          </p:cNvSpPr>
          <p:nvPr>
            <p:ph type="sldNum" sz="quarter" idx="12"/>
          </p:nvPr>
        </p:nvSpPr>
        <p:spPr/>
        <p:txBody>
          <a:bodyPr/>
          <a:lstStyle/>
          <a:p>
            <a:fld id="{8179B124-EE6F-DB4E-A403-682A40579A9A}" type="slidenum">
              <a:rPr lang="en-US" smtClean="0"/>
              <a:pPr/>
              <a:t>‹#›</a:t>
            </a:fld>
            <a:endParaRPr lang="en-US"/>
          </a:p>
        </p:txBody>
      </p:sp>
    </p:spTree>
    <p:extLst>
      <p:ext uri="{BB962C8B-B14F-4D97-AF65-F5344CB8AC3E}">
        <p14:creationId xmlns:p14="http://schemas.microsoft.com/office/powerpoint/2010/main" val="3502936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8DAE36-0AE6-44BF-42F8-FD484F5191ED}"/>
              </a:ext>
            </a:extLst>
          </p:cNvPr>
          <p:cNvSpPr>
            <a:spLocks noGrp="1"/>
          </p:cNvSpPr>
          <p:nvPr>
            <p:ph sz="half" idx="1"/>
          </p:nvPr>
        </p:nvSpPr>
        <p:spPr>
          <a:xfrm>
            <a:off x="608138" y="1802451"/>
            <a:ext cx="5411662" cy="4374512"/>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6D5932-A488-822F-DC7C-EA3AEA01F160}"/>
              </a:ext>
            </a:extLst>
          </p:cNvPr>
          <p:cNvSpPr>
            <a:spLocks noGrp="1"/>
          </p:cNvSpPr>
          <p:nvPr>
            <p:ph sz="half" idx="2"/>
          </p:nvPr>
        </p:nvSpPr>
        <p:spPr>
          <a:xfrm>
            <a:off x="6172203" y="1802449"/>
            <a:ext cx="5408736" cy="437451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C93C44-049A-5B42-59FA-33969F8AB3EF}"/>
              </a:ext>
            </a:extLst>
          </p:cNvPr>
          <p:cNvSpPr>
            <a:spLocks noGrp="1"/>
          </p:cNvSpPr>
          <p:nvPr>
            <p:ph type="dt" sz="half" idx="10"/>
          </p:nvPr>
        </p:nvSpPr>
        <p:spPr/>
        <p:txBody>
          <a:bodyPr/>
          <a:lstStyle/>
          <a:p>
            <a:fld id="{8A60A3F5-120A-A64C-8514-4F9CB3D10376}" type="datetimeFigureOut">
              <a:rPr lang="en-US" smtClean="0"/>
              <a:t>11/25/2024</a:t>
            </a:fld>
            <a:endParaRPr lang="en-US"/>
          </a:p>
        </p:txBody>
      </p:sp>
      <p:sp>
        <p:nvSpPr>
          <p:cNvPr id="6" name="Footer Placeholder 5">
            <a:extLst>
              <a:ext uri="{FF2B5EF4-FFF2-40B4-BE49-F238E27FC236}">
                <a16:creationId xmlns:a16="http://schemas.microsoft.com/office/drawing/2014/main" id="{ABE8DA5E-9F2D-F487-A873-9095FB5595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F45E57-C4AF-2C02-EC3C-CCB2ECE0A003}"/>
              </a:ext>
            </a:extLst>
          </p:cNvPr>
          <p:cNvSpPr>
            <a:spLocks noGrp="1"/>
          </p:cNvSpPr>
          <p:nvPr>
            <p:ph type="sldNum" sz="quarter" idx="12"/>
          </p:nvPr>
        </p:nvSpPr>
        <p:spPr/>
        <p:txBody>
          <a:bodyPr/>
          <a:lstStyle/>
          <a:p>
            <a:fld id="{8179B124-EE6F-DB4E-A403-682A40579A9A}" type="slidenum">
              <a:rPr lang="en-US" smtClean="0"/>
              <a:t>‹#›</a:t>
            </a:fld>
            <a:endParaRPr lang="en-US"/>
          </a:p>
        </p:txBody>
      </p:sp>
      <p:sp>
        <p:nvSpPr>
          <p:cNvPr id="8" name="Title 7">
            <a:extLst>
              <a:ext uri="{FF2B5EF4-FFF2-40B4-BE49-F238E27FC236}">
                <a16:creationId xmlns:a16="http://schemas.microsoft.com/office/drawing/2014/main" id="{3A1F5F72-72EE-63C8-590B-A525912CD52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385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071ED2-2ADF-1922-C033-B529ED71C321}"/>
              </a:ext>
            </a:extLst>
          </p:cNvPr>
          <p:cNvSpPr>
            <a:spLocks noGrp="1"/>
          </p:cNvSpPr>
          <p:nvPr>
            <p:ph type="body" idx="1"/>
          </p:nvPr>
        </p:nvSpPr>
        <p:spPr>
          <a:xfrm>
            <a:off x="608137" y="2001519"/>
            <a:ext cx="5345623" cy="734057"/>
          </a:xfrm>
        </p:spPr>
        <p:txBody>
          <a:bodyPr anchor="b"/>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8CA17B-BFC1-E0F0-179B-A7F447E276BB}"/>
              </a:ext>
            </a:extLst>
          </p:cNvPr>
          <p:cNvSpPr>
            <a:spLocks noGrp="1"/>
          </p:cNvSpPr>
          <p:nvPr>
            <p:ph sz="half" idx="2"/>
          </p:nvPr>
        </p:nvSpPr>
        <p:spPr>
          <a:xfrm>
            <a:off x="608137" y="2834639"/>
            <a:ext cx="5345623" cy="33550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B958C2-046F-C838-40E5-86B102C15D30}"/>
              </a:ext>
            </a:extLst>
          </p:cNvPr>
          <p:cNvSpPr>
            <a:spLocks noGrp="1"/>
          </p:cNvSpPr>
          <p:nvPr>
            <p:ph type="body" sz="quarter" idx="3"/>
          </p:nvPr>
        </p:nvSpPr>
        <p:spPr>
          <a:xfrm>
            <a:off x="6207414" y="2001519"/>
            <a:ext cx="5373524" cy="734057"/>
          </a:xfrm>
        </p:spPr>
        <p:txBody>
          <a:bodyPr anchor="b"/>
          <a:lstStyle>
            <a:lvl1pPr marL="0" indent="0">
              <a:buNone/>
              <a:defRPr sz="2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A84315-61EC-C4BD-1947-D38A94E7E860}"/>
              </a:ext>
            </a:extLst>
          </p:cNvPr>
          <p:cNvSpPr>
            <a:spLocks noGrp="1"/>
          </p:cNvSpPr>
          <p:nvPr>
            <p:ph sz="quarter" idx="4"/>
          </p:nvPr>
        </p:nvSpPr>
        <p:spPr>
          <a:xfrm>
            <a:off x="6207414" y="2834639"/>
            <a:ext cx="5373524" cy="33550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5266ED-5147-6F25-73F0-AC7294412B02}"/>
              </a:ext>
            </a:extLst>
          </p:cNvPr>
          <p:cNvSpPr>
            <a:spLocks noGrp="1"/>
          </p:cNvSpPr>
          <p:nvPr>
            <p:ph type="dt" sz="half" idx="10"/>
          </p:nvPr>
        </p:nvSpPr>
        <p:spPr/>
        <p:txBody>
          <a:bodyPr/>
          <a:lstStyle/>
          <a:p>
            <a:fld id="{8A60A3F5-120A-A64C-8514-4F9CB3D10376}" type="datetimeFigureOut">
              <a:rPr lang="en-US" smtClean="0"/>
              <a:t>11/25/2024</a:t>
            </a:fld>
            <a:endParaRPr lang="en-US"/>
          </a:p>
        </p:txBody>
      </p:sp>
      <p:sp>
        <p:nvSpPr>
          <p:cNvPr id="8" name="Footer Placeholder 7">
            <a:extLst>
              <a:ext uri="{FF2B5EF4-FFF2-40B4-BE49-F238E27FC236}">
                <a16:creationId xmlns:a16="http://schemas.microsoft.com/office/drawing/2014/main" id="{26E4DCBE-66D9-F157-C37B-0B55EA5C7C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EB7F6-D878-689A-E7DD-9B0E4E283BC4}"/>
              </a:ext>
            </a:extLst>
          </p:cNvPr>
          <p:cNvSpPr>
            <a:spLocks noGrp="1"/>
          </p:cNvSpPr>
          <p:nvPr>
            <p:ph type="sldNum" sz="quarter" idx="12"/>
          </p:nvPr>
        </p:nvSpPr>
        <p:spPr/>
        <p:txBody>
          <a:bodyPr/>
          <a:lstStyle/>
          <a:p>
            <a:fld id="{8179B124-EE6F-DB4E-A403-682A40579A9A}" type="slidenum">
              <a:rPr lang="en-US" smtClean="0"/>
              <a:t>‹#›</a:t>
            </a:fld>
            <a:endParaRPr lang="en-US"/>
          </a:p>
        </p:txBody>
      </p:sp>
      <p:sp>
        <p:nvSpPr>
          <p:cNvPr id="2" name="Title 1">
            <a:extLst>
              <a:ext uri="{FF2B5EF4-FFF2-40B4-BE49-F238E27FC236}">
                <a16:creationId xmlns:a16="http://schemas.microsoft.com/office/drawing/2014/main" id="{0A78EE8E-7980-E8BA-29BA-681AAEAF9EA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317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306CE-C8E9-AF2F-E95E-DAF0FF98E7F8}"/>
              </a:ext>
            </a:extLst>
          </p:cNvPr>
          <p:cNvSpPr/>
          <p:nvPr/>
        </p:nvSpPr>
        <p:spPr>
          <a:xfrm>
            <a:off x="0" y="0"/>
            <a:ext cx="12192000" cy="6858000"/>
          </a:xfrm>
          <a:prstGeom prst="rect">
            <a:avLst/>
          </a:prstGeom>
          <a:solidFill>
            <a:schemeClr val="tx2">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D2E165-2A26-EF38-7863-7342FD8F3487}"/>
              </a:ext>
            </a:extLst>
          </p:cNvPr>
          <p:cNvSpPr>
            <a:spLocks noGrp="1"/>
          </p:cNvSpPr>
          <p:nvPr>
            <p:ph type="title" hasCustomPrompt="1"/>
          </p:nvPr>
        </p:nvSpPr>
        <p:spPr>
          <a:xfrm>
            <a:off x="608138" y="1709928"/>
            <a:ext cx="10972800" cy="2973679"/>
          </a:xfrm>
        </p:spPr>
        <p:txBody>
          <a:bodyPr anchor="b">
            <a:normAutofit/>
          </a:bodyPr>
          <a:lstStyle>
            <a:lvl1pPr>
              <a:defRPr sz="4800" spc="15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1C204D2-F55A-7A14-2CBE-2F2E8017C47D}"/>
              </a:ext>
            </a:extLst>
          </p:cNvPr>
          <p:cNvSpPr>
            <a:spLocks noGrp="1"/>
          </p:cNvSpPr>
          <p:nvPr>
            <p:ph type="body" idx="1" hasCustomPrompt="1"/>
          </p:nvPr>
        </p:nvSpPr>
        <p:spPr>
          <a:xfrm>
            <a:off x="608138" y="4809066"/>
            <a:ext cx="10972800" cy="1183977"/>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r>
              <a:rPr lang="en-US"/>
              <a:t>Want to add your own background image to a section header? Right-click the slide (careful to avoid the text boxes) and select ‘Format Background…’ to open the Format Pane on the right. Then hit the ‘Insert’ button and add any image from your computer.</a:t>
            </a:r>
          </a:p>
        </p:txBody>
      </p:sp>
      <p:pic>
        <p:nvPicPr>
          <p:cNvPr id="14" name="Picture 13">
            <a:extLst>
              <a:ext uri="{FF2B5EF4-FFF2-40B4-BE49-F238E27FC236}">
                <a16:creationId xmlns:a16="http://schemas.microsoft.com/office/drawing/2014/main" id="{3EECD6C0-B461-F1CE-26E8-AD76728E0D5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13937" t="20913" r="8465"/>
          <a:stretch/>
        </p:blipFill>
        <p:spPr>
          <a:xfrm>
            <a:off x="0" y="0"/>
            <a:ext cx="12192000" cy="125457"/>
          </a:xfrm>
          <a:prstGeom prst="rect">
            <a:avLst/>
          </a:prstGeom>
          <a:ln>
            <a:noFill/>
          </a:ln>
        </p:spPr>
      </p:pic>
      <p:sp>
        <p:nvSpPr>
          <p:cNvPr id="6" name="Date Placeholder 5">
            <a:extLst>
              <a:ext uri="{FF2B5EF4-FFF2-40B4-BE49-F238E27FC236}">
                <a16:creationId xmlns:a16="http://schemas.microsoft.com/office/drawing/2014/main" id="{29F0CD21-0D3C-99F5-9759-C93D24895A06}"/>
              </a:ext>
            </a:extLst>
          </p:cNvPr>
          <p:cNvSpPr>
            <a:spLocks noGrp="1"/>
          </p:cNvSpPr>
          <p:nvPr>
            <p:ph type="dt" sz="half" idx="10"/>
          </p:nvPr>
        </p:nvSpPr>
        <p:spPr/>
        <p:txBody>
          <a:bodyPr/>
          <a:lstStyle>
            <a:lvl1pPr>
              <a:defRPr>
                <a:solidFill>
                  <a:schemeClr val="bg1"/>
                </a:solidFill>
              </a:defRPr>
            </a:lvl1pPr>
          </a:lstStyle>
          <a:p>
            <a:fld id="{8A60A3F5-120A-A64C-8514-4F9CB3D10376}" type="datetimeFigureOut">
              <a:rPr lang="en-US" smtClean="0"/>
              <a:pPr/>
              <a:t>11/25/2024</a:t>
            </a:fld>
            <a:endParaRPr lang="en-US"/>
          </a:p>
        </p:txBody>
      </p:sp>
      <p:sp>
        <p:nvSpPr>
          <p:cNvPr id="8" name="Footer Placeholder 7">
            <a:extLst>
              <a:ext uri="{FF2B5EF4-FFF2-40B4-BE49-F238E27FC236}">
                <a16:creationId xmlns:a16="http://schemas.microsoft.com/office/drawing/2014/main" id="{2C60AE30-DD32-365D-537D-D74683B14F38}"/>
              </a:ext>
            </a:extLst>
          </p:cNvPr>
          <p:cNvSpPr>
            <a:spLocks noGrp="1"/>
          </p:cNvSpPr>
          <p:nvPr>
            <p:ph type="ftr" sz="quarter" idx="11"/>
          </p:nvPr>
        </p:nvSpPr>
        <p:spPr/>
        <p:txBody>
          <a:bodyPr/>
          <a:lstStyle>
            <a:lvl1pPr>
              <a:defRPr>
                <a:solidFill>
                  <a:schemeClr val="bg1"/>
                </a:solidFill>
              </a:defRPr>
            </a:lvl1pPr>
          </a:lstStyle>
          <a:p>
            <a:endParaRPr lang="en-US"/>
          </a:p>
        </p:txBody>
      </p:sp>
      <p:sp>
        <p:nvSpPr>
          <p:cNvPr id="15" name="Slide Number Placeholder 14">
            <a:extLst>
              <a:ext uri="{FF2B5EF4-FFF2-40B4-BE49-F238E27FC236}">
                <a16:creationId xmlns:a16="http://schemas.microsoft.com/office/drawing/2014/main" id="{009AB5ED-31DE-C9EC-87B2-8060BA73932C}"/>
              </a:ext>
            </a:extLst>
          </p:cNvPr>
          <p:cNvSpPr>
            <a:spLocks noGrp="1"/>
          </p:cNvSpPr>
          <p:nvPr>
            <p:ph type="sldNum" sz="quarter" idx="12"/>
          </p:nvPr>
        </p:nvSpPr>
        <p:spPr/>
        <p:txBody>
          <a:bodyPr/>
          <a:lstStyle>
            <a:lvl1pPr>
              <a:defRPr>
                <a:solidFill>
                  <a:schemeClr val="bg1"/>
                </a:solidFill>
              </a:defRPr>
            </a:lvl1pPr>
          </a:lstStyle>
          <a:p>
            <a:fld id="{8179B124-EE6F-DB4E-A403-682A40579A9A}" type="slidenum">
              <a:rPr lang="en-US" smtClean="0"/>
              <a:pPr/>
              <a:t>‹#›</a:t>
            </a:fld>
            <a:endParaRPr lang="en-US"/>
          </a:p>
        </p:txBody>
      </p:sp>
    </p:spTree>
    <p:extLst>
      <p:ext uri="{BB962C8B-B14F-4D97-AF65-F5344CB8AC3E}">
        <p14:creationId xmlns:p14="http://schemas.microsoft.com/office/powerpoint/2010/main" val="4082244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1_Section Header - Go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306CE-C8E9-AF2F-E95E-DAF0FF98E7F8}"/>
              </a:ext>
            </a:extLst>
          </p:cNvPr>
          <p:cNvSpPr/>
          <p:nvPr userDrawn="1"/>
        </p:nvSpPr>
        <p:spPr>
          <a:xfrm>
            <a:off x="0" y="0"/>
            <a:ext cx="12192000" cy="6858000"/>
          </a:xfrm>
          <a:prstGeom prst="rect">
            <a:avLst/>
          </a:prstGeom>
          <a:solidFill>
            <a:schemeClr val="accent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1F80E48-A69A-7EC6-301E-3BC4CA272513}"/>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13937" t="20913" r="8465"/>
          <a:stretch/>
        </p:blipFill>
        <p:spPr>
          <a:xfrm>
            <a:off x="0" y="0"/>
            <a:ext cx="12192000" cy="125457"/>
          </a:xfrm>
          <a:prstGeom prst="rect">
            <a:avLst/>
          </a:prstGeom>
          <a:ln>
            <a:noFill/>
          </a:ln>
        </p:spPr>
      </p:pic>
      <p:sp>
        <p:nvSpPr>
          <p:cNvPr id="8" name="Date Placeholder 7">
            <a:extLst>
              <a:ext uri="{FF2B5EF4-FFF2-40B4-BE49-F238E27FC236}">
                <a16:creationId xmlns:a16="http://schemas.microsoft.com/office/drawing/2014/main" id="{36FF950F-6C95-30D2-8F6D-179E24462AD0}"/>
              </a:ext>
            </a:extLst>
          </p:cNvPr>
          <p:cNvSpPr>
            <a:spLocks noGrp="1"/>
          </p:cNvSpPr>
          <p:nvPr>
            <p:ph type="dt" sz="half" idx="10"/>
          </p:nvPr>
        </p:nvSpPr>
        <p:spPr/>
        <p:txBody>
          <a:bodyPr/>
          <a:lstStyle>
            <a:lvl1pPr>
              <a:defRPr>
                <a:solidFill>
                  <a:schemeClr val="bg1"/>
                </a:solidFill>
              </a:defRPr>
            </a:lvl1pPr>
          </a:lstStyle>
          <a:p>
            <a:fld id="{8A60A3F5-120A-A64C-8514-4F9CB3D10376}" type="datetimeFigureOut">
              <a:rPr lang="en-US" smtClean="0"/>
              <a:pPr/>
              <a:t>11/25/2024</a:t>
            </a:fld>
            <a:endParaRPr lang="en-US"/>
          </a:p>
        </p:txBody>
      </p:sp>
      <p:sp>
        <p:nvSpPr>
          <p:cNvPr id="13" name="Footer Placeholder 12">
            <a:extLst>
              <a:ext uri="{FF2B5EF4-FFF2-40B4-BE49-F238E27FC236}">
                <a16:creationId xmlns:a16="http://schemas.microsoft.com/office/drawing/2014/main" id="{3121A777-E89A-E419-CBF5-6E0DBCE0B62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14" name="Slide Number Placeholder 13">
            <a:extLst>
              <a:ext uri="{FF2B5EF4-FFF2-40B4-BE49-F238E27FC236}">
                <a16:creationId xmlns:a16="http://schemas.microsoft.com/office/drawing/2014/main" id="{576A54CB-2F90-9925-245C-16AE05AE833F}"/>
              </a:ext>
            </a:extLst>
          </p:cNvPr>
          <p:cNvSpPr>
            <a:spLocks noGrp="1"/>
          </p:cNvSpPr>
          <p:nvPr>
            <p:ph type="sldNum" sz="quarter" idx="12"/>
          </p:nvPr>
        </p:nvSpPr>
        <p:spPr/>
        <p:txBody>
          <a:bodyPr/>
          <a:lstStyle>
            <a:lvl1pPr>
              <a:defRPr>
                <a:solidFill>
                  <a:schemeClr val="bg1"/>
                </a:solidFill>
              </a:defRPr>
            </a:lvl1pPr>
          </a:lstStyle>
          <a:p>
            <a:fld id="{8179B124-EE6F-DB4E-A403-682A40579A9A}" type="slidenum">
              <a:rPr lang="en-US" smtClean="0"/>
              <a:pPr/>
              <a:t>‹#›</a:t>
            </a:fld>
            <a:endParaRPr lang="en-US"/>
          </a:p>
        </p:txBody>
      </p:sp>
      <p:sp>
        <p:nvSpPr>
          <p:cNvPr id="2" name="Title 1">
            <a:extLst>
              <a:ext uri="{FF2B5EF4-FFF2-40B4-BE49-F238E27FC236}">
                <a16:creationId xmlns:a16="http://schemas.microsoft.com/office/drawing/2014/main" id="{8CD2E165-2A26-EF38-7863-7342FD8F3487}"/>
              </a:ext>
            </a:extLst>
          </p:cNvPr>
          <p:cNvSpPr>
            <a:spLocks noGrp="1"/>
          </p:cNvSpPr>
          <p:nvPr>
            <p:ph type="title" hasCustomPrompt="1"/>
          </p:nvPr>
        </p:nvSpPr>
        <p:spPr>
          <a:xfrm>
            <a:off x="608138" y="1709929"/>
            <a:ext cx="6858000" cy="2669032"/>
          </a:xfrm>
        </p:spPr>
        <p:txBody>
          <a:bodyPr anchor="b">
            <a:normAutofit/>
          </a:bodyPr>
          <a:lstStyle>
            <a:lvl1pPr>
              <a:defRPr sz="4800" spc="15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1C204D2-F55A-7A14-2CBE-2F2E8017C47D}"/>
              </a:ext>
            </a:extLst>
          </p:cNvPr>
          <p:cNvSpPr>
            <a:spLocks noGrp="1"/>
          </p:cNvSpPr>
          <p:nvPr>
            <p:ph type="body" idx="1" hasCustomPrompt="1"/>
          </p:nvPr>
        </p:nvSpPr>
        <p:spPr>
          <a:xfrm>
            <a:off x="608138" y="4424130"/>
            <a:ext cx="6858000" cy="156891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r>
              <a:rPr lang="en-US"/>
              <a:t>Want to add your own background image to a section header? Right-click the slide and select ‘Format Background…’ to open the Format Pane on the right. Then hit the ‘Insert’ button and add your image. Change your mind? Hit ‘Reset Background’ at the bottom of the Format Pane.</a:t>
            </a:r>
          </a:p>
        </p:txBody>
      </p:sp>
    </p:spTree>
    <p:extLst>
      <p:ext uri="{BB962C8B-B14F-4D97-AF65-F5344CB8AC3E}">
        <p14:creationId xmlns:p14="http://schemas.microsoft.com/office/powerpoint/2010/main" val="3834224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 Go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306CE-C8E9-AF2F-E95E-DAF0FF98E7F8}"/>
              </a:ext>
            </a:extLst>
          </p:cNvPr>
          <p:cNvSpPr/>
          <p:nvPr/>
        </p:nvSpPr>
        <p:spPr>
          <a:xfrm>
            <a:off x="0" y="0"/>
            <a:ext cx="12192000" cy="6858000"/>
          </a:xfrm>
          <a:prstGeom prst="rect">
            <a:avLst/>
          </a:prstGeom>
          <a:solidFill>
            <a:schemeClr val="accent3">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1F80E48-A69A-7EC6-301E-3BC4CA272513}"/>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13937" t="20913" r="8465"/>
          <a:stretch/>
        </p:blipFill>
        <p:spPr>
          <a:xfrm>
            <a:off x="0" y="0"/>
            <a:ext cx="12192000" cy="125457"/>
          </a:xfrm>
          <a:prstGeom prst="rect">
            <a:avLst/>
          </a:prstGeom>
          <a:ln>
            <a:noFill/>
          </a:ln>
        </p:spPr>
      </p:pic>
      <p:sp>
        <p:nvSpPr>
          <p:cNvPr id="8" name="Date Placeholder 7">
            <a:extLst>
              <a:ext uri="{FF2B5EF4-FFF2-40B4-BE49-F238E27FC236}">
                <a16:creationId xmlns:a16="http://schemas.microsoft.com/office/drawing/2014/main" id="{36FF950F-6C95-30D2-8F6D-179E24462AD0}"/>
              </a:ext>
            </a:extLst>
          </p:cNvPr>
          <p:cNvSpPr>
            <a:spLocks noGrp="1"/>
          </p:cNvSpPr>
          <p:nvPr>
            <p:ph type="dt" sz="half" idx="10"/>
          </p:nvPr>
        </p:nvSpPr>
        <p:spPr/>
        <p:txBody>
          <a:bodyPr/>
          <a:lstStyle>
            <a:lvl1pPr>
              <a:defRPr>
                <a:solidFill>
                  <a:schemeClr val="tx2"/>
                </a:solidFill>
              </a:defRPr>
            </a:lvl1pPr>
          </a:lstStyle>
          <a:p>
            <a:fld id="{8A60A3F5-120A-A64C-8514-4F9CB3D10376}" type="datetimeFigureOut">
              <a:rPr lang="en-US" smtClean="0"/>
              <a:pPr/>
              <a:t>11/25/2024</a:t>
            </a:fld>
            <a:endParaRPr lang="en-US"/>
          </a:p>
        </p:txBody>
      </p:sp>
      <p:sp>
        <p:nvSpPr>
          <p:cNvPr id="13" name="Footer Placeholder 12">
            <a:extLst>
              <a:ext uri="{FF2B5EF4-FFF2-40B4-BE49-F238E27FC236}">
                <a16:creationId xmlns:a16="http://schemas.microsoft.com/office/drawing/2014/main" id="{3121A777-E89A-E419-CBF5-6E0DBCE0B625}"/>
              </a:ext>
            </a:extLst>
          </p:cNvPr>
          <p:cNvSpPr>
            <a:spLocks noGrp="1"/>
          </p:cNvSpPr>
          <p:nvPr>
            <p:ph type="ftr" sz="quarter" idx="11"/>
          </p:nvPr>
        </p:nvSpPr>
        <p:spPr/>
        <p:txBody>
          <a:bodyPr/>
          <a:lstStyle>
            <a:lvl1pPr>
              <a:defRPr>
                <a:solidFill>
                  <a:schemeClr val="tx2"/>
                </a:solidFill>
              </a:defRPr>
            </a:lvl1pPr>
          </a:lstStyle>
          <a:p>
            <a:endParaRPr lang="en-US"/>
          </a:p>
        </p:txBody>
      </p:sp>
      <p:sp>
        <p:nvSpPr>
          <p:cNvPr id="14" name="Slide Number Placeholder 13">
            <a:extLst>
              <a:ext uri="{FF2B5EF4-FFF2-40B4-BE49-F238E27FC236}">
                <a16:creationId xmlns:a16="http://schemas.microsoft.com/office/drawing/2014/main" id="{576A54CB-2F90-9925-245C-16AE05AE833F}"/>
              </a:ext>
            </a:extLst>
          </p:cNvPr>
          <p:cNvSpPr>
            <a:spLocks noGrp="1"/>
          </p:cNvSpPr>
          <p:nvPr>
            <p:ph type="sldNum" sz="quarter" idx="12"/>
          </p:nvPr>
        </p:nvSpPr>
        <p:spPr/>
        <p:txBody>
          <a:bodyPr/>
          <a:lstStyle>
            <a:lvl1pPr>
              <a:defRPr>
                <a:solidFill>
                  <a:schemeClr val="tx2"/>
                </a:solidFill>
              </a:defRPr>
            </a:lvl1pPr>
          </a:lstStyle>
          <a:p>
            <a:fld id="{8179B124-EE6F-DB4E-A403-682A40579A9A}" type="slidenum">
              <a:rPr lang="en-US" smtClean="0"/>
              <a:pPr/>
              <a:t>‹#›</a:t>
            </a:fld>
            <a:endParaRPr lang="en-US"/>
          </a:p>
        </p:txBody>
      </p:sp>
      <p:sp>
        <p:nvSpPr>
          <p:cNvPr id="2" name="Title 1">
            <a:extLst>
              <a:ext uri="{FF2B5EF4-FFF2-40B4-BE49-F238E27FC236}">
                <a16:creationId xmlns:a16="http://schemas.microsoft.com/office/drawing/2014/main" id="{8CD2E165-2A26-EF38-7863-7342FD8F3487}"/>
              </a:ext>
            </a:extLst>
          </p:cNvPr>
          <p:cNvSpPr>
            <a:spLocks noGrp="1"/>
          </p:cNvSpPr>
          <p:nvPr>
            <p:ph type="title" hasCustomPrompt="1"/>
          </p:nvPr>
        </p:nvSpPr>
        <p:spPr>
          <a:xfrm>
            <a:off x="4718756" y="1709929"/>
            <a:ext cx="6862182" cy="2669032"/>
          </a:xfrm>
        </p:spPr>
        <p:txBody>
          <a:bodyPr anchor="b">
            <a:normAutofit/>
          </a:bodyPr>
          <a:lstStyle>
            <a:lvl1pPr>
              <a:defRPr sz="4800" spc="150" baseline="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91C204D2-F55A-7A14-2CBE-2F2E8017C47D}"/>
              </a:ext>
            </a:extLst>
          </p:cNvPr>
          <p:cNvSpPr>
            <a:spLocks noGrp="1"/>
          </p:cNvSpPr>
          <p:nvPr>
            <p:ph type="body" idx="1" hasCustomPrompt="1"/>
          </p:nvPr>
        </p:nvSpPr>
        <p:spPr>
          <a:xfrm>
            <a:off x="4718756" y="4424130"/>
            <a:ext cx="6862182" cy="1568914"/>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Want to add your own background image to a section header? Right-click the slide and select ‘Format Background…’ to open the Format Pane on the right. Then hit the ‘Insert’ button and add your image. Change your mind? Hit ‘Reset Background’ at the bottom of the Format Pane.</a:t>
            </a:r>
          </a:p>
        </p:txBody>
      </p:sp>
    </p:spTree>
    <p:extLst>
      <p:ext uri="{BB962C8B-B14F-4D97-AF65-F5344CB8AC3E}">
        <p14:creationId xmlns:p14="http://schemas.microsoft.com/office/powerpoint/2010/main" val="2432216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BE736B-1DC4-6844-CC39-7953F6F5B62A}"/>
              </a:ext>
            </a:extLst>
          </p:cNvPr>
          <p:cNvSpPr>
            <a:spLocks noGrp="1"/>
          </p:cNvSpPr>
          <p:nvPr>
            <p:ph type="title"/>
          </p:nvPr>
        </p:nvSpPr>
        <p:spPr>
          <a:xfrm>
            <a:off x="608138" y="365125"/>
            <a:ext cx="109728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BB408300-7DA2-3C94-2D53-431241D0FBD9}"/>
              </a:ext>
            </a:extLst>
          </p:cNvPr>
          <p:cNvSpPr>
            <a:spLocks noGrp="1"/>
          </p:cNvSpPr>
          <p:nvPr>
            <p:ph type="body" idx="1"/>
          </p:nvPr>
        </p:nvSpPr>
        <p:spPr>
          <a:xfrm>
            <a:off x="608138" y="1825625"/>
            <a:ext cx="10972800" cy="422973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92772C-906D-1430-9923-C061127ADF39}"/>
              </a:ext>
            </a:extLst>
          </p:cNvPr>
          <p:cNvSpPr>
            <a:spLocks noGrp="1"/>
          </p:cNvSpPr>
          <p:nvPr>
            <p:ph type="dt" sz="half" idx="2"/>
          </p:nvPr>
        </p:nvSpPr>
        <p:spPr>
          <a:xfrm>
            <a:off x="608138" y="6288723"/>
            <a:ext cx="2734502" cy="365125"/>
          </a:xfrm>
          <a:prstGeom prst="rect">
            <a:avLst/>
          </a:prstGeom>
        </p:spPr>
        <p:txBody>
          <a:bodyPr vert="horz" lIns="91440" tIns="45720" rIns="91440" bIns="45720" rtlCol="0" anchor="ctr"/>
          <a:lstStyle>
            <a:lvl1pPr algn="l">
              <a:defRPr sz="1200">
                <a:solidFill>
                  <a:schemeClr val="tx1">
                    <a:lumMod val="50000"/>
                    <a:lumOff val="50000"/>
                  </a:schemeClr>
                </a:solidFill>
              </a:defRPr>
            </a:lvl1pPr>
          </a:lstStyle>
          <a:p>
            <a:fld id="{8A60A3F5-120A-A64C-8514-4F9CB3D10376}" type="datetimeFigureOut">
              <a:rPr lang="en-US" smtClean="0"/>
              <a:pPr/>
              <a:t>11/25/2024</a:t>
            </a:fld>
            <a:endParaRPr lang="en-US"/>
          </a:p>
        </p:txBody>
      </p:sp>
      <p:sp>
        <p:nvSpPr>
          <p:cNvPr id="5" name="Footer Placeholder 4">
            <a:extLst>
              <a:ext uri="{FF2B5EF4-FFF2-40B4-BE49-F238E27FC236}">
                <a16:creationId xmlns:a16="http://schemas.microsoft.com/office/drawing/2014/main" id="{493D683C-3CBA-82D6-F7F6-7AC29C2CED46}"/>
              </a:ext>
            </a:extLst>
          </p:cNvPr>
          <p:cNvSpPr>
            <a:spLocks noGrp="1"/>
          </p:cNvSpPr>
          <p:nvPr>
            <p:ph type="ftr" sz="quarter" idx="3"/>
          </p:nvPr>
        </p:nvSpPr>
        <p:spPr>
          <a:xfrm>
            <a:off x="3499494" y="6288724"/>
            <a:ext cx="8081444" cy="365125"/>
          </a:xfrm>
          <a:prstGeom prst="rect">
            <a:avLst/>
          </a:prstGeom>
        </p:spPr>
        <p:txBody>
          <a:bodyPr vert="horz" lIns="91440" tIns="45720" rIns="91440" bIns="45720" rtlCol="0" anchor="ctr"/>
          <a:lstStyle>
            <a:lvl1pPr algn="r">
              <a:defRPr sz="1200" b="0">
                <a:solidFill>
                  <a:schemeClr val="tx1">
                    <a:lumMod val="50000"/>
                    <a:lumOff val="50000"/>
                  </a:schemeClr>
                </a:solidFill>
              </a:defRPr>
            </a:lvl1pPr>
          </a:lstStyle>
          <a:p>
            <a:endParaRPr lang="en-US"/>
          </a:p>
        </p:txBody>
      </p:sp>
      <p:sp>
        <p:nvSpPr>
          <p:cNvPr id="6" name="Slide Number Placeholder 5">
            <a:extLst>
              <a:ext uri="{FF2B5EF4-FFF2-40B4-BE49-F238E27FC236}">
                <a16:creationId xmlns:a16="http://schemas.microsoft.com/office/drawing/2014/main" id="{9627A4A6-1594-51B3-2B27-71503A3EA162}"/>
              </a:ext>
            </a:extLst>
          </p:cNvPr>
          <p:cNvSpPr>
            <a:spLocks noGrp="1"/>
          </p:cNvSpPr>
          <p:nvPr>
            <p:ph type="sldNum" sz="quarter" idx="4"/>
          </p:nvPr>
        </p:nvSpPr>
        <p:spPr>
          <a:xfrm>
            <a:off x="11737792" y="6288723"/>
            <a:ext cx="454208" cy="365125"/>
          </a:xfrm>
          <a:prstGeom prst="rect">
            <a:avLst/>
          </a:prstGeom>
          <a:noFill/>
        </p:spPr>
        <p:txBody>
          <a:bodyPr vert="horz" lIns="91440" tIns="45720" rIns="91440" bIns="45720" rtlCol="0" anchor="ctr"/>
          <a:lstStyle>
            <a:lvl1pPr algn="l">
              <a:defRPr sz="1200" b="0">
                <a:solidFill>
                  <a:schemeClr val="tx1">
                    <a:lumMod val="50000"/>
                    <a:lumOff val="50000"/>
                  </a:schemeClr>
                </a:solidFill>
              </a:defRPr>
            </a:lvl1pPr>
          </a:lstStyle>
          <a:p>
            <a:fld id="{8179B124-EE6F-DB4E-A403-682A40579A9A}" type="slidenum">
              <a:rPr lang="en-US" smtClean="0"/>
              <a:pPr/>
              <a:t>‹#›</a:t>
            </a:fld>
            <a:endParaRPr lang="en-US"/>
          </a:p>
        </p:txBody>
      </p:sp>
      <p:pic>
        <p:nvPicPr>
          <p:cNvPr id="7" name="Picture 6">
            <a:extLst>
              <a:ext uri="{FF2B5EF4-FFF2-40B4-BE49-F238E27FC236}">
                <a16:creationId xmlns:a16="http://schemas.microsoft.com/office/drawing/2014/main" id="{696235D1-2BC9-75F7-C101-3EB37E70A8AE}"/>
              </a:ext>
              <a:ext uri="{C183D7F6-B498-43B3-948B-1728B52AA6E4}">
                <adec:decorative xmlns:adec="http://schemas.microsoft.com/office/drawing/2017/decorative" val="1"/>
              </a:ext>
            </a:extLst>
          </p:cNvPr>
          <p:cNvPicPr>
            <a:picLocks noChangeAspect="1"/>
          </p:cNvPicPr>
          <p:nvPr/>
        </p:nvPicPr>
        <p:blipFill rotWithShape="1">
          <a:blip r:embed="rId28">
            <a:extLst>
              <a:ext uri="{28A0092B-C50C-407E-A947-70E740481C1C}">
                <a14:useLocalDpi xmlns:a14="http://schemas.microsoft.com/office/drawing/2010/main" val="0"/>
              </a:ext>
            </a:extLst>
          </a:blip>
          <a:srcRect l="13937" t="20913" r="8465"/>
          <a:stretch/>
        </p:blipFill>
        <p:spPr>
          <a:xfrm>
            <a:off x="0" y="0"/>
            <a:ext cx="12192000" cy="125457"/>
          </a:xfrm>
          <a:prstGeom prst="rect">
            <a:avLst/>
          </a:prstGeom>
          <a:ln>
            <a:noFill/>
          </a:ln>
        </p:spPr>
      </p:pic>
      <p:sp>
        <p:nvSpPr>
          <p:cNvPr id="9" name="Rectangle 8">
            <a:extLst>
              <a:ext uri="{FF2B5EF4-FFF2-40B4-BE49-F238E27FC236}">
                <a16:creationId xmlns:a16="http://schemas.microsoft.com/office/drawing/2014/main" id="{9F63E526-6775-6BC5-8B3F-B3BA8B479B2C}"/>
              </a:ext>
              <a:ext uri="{C183D7F6-B498-43B3-948B-1728B52AA6E4}">
                <adec:decorative xmlns:adec="http://schemas.microsoft.com/office/drawing/2017/decorative" val="1"/>
              </a:ext>
            </a:extLst>
          </p:cNvPr>
          <p:cNvSpPr/>
          <p:nvPr/>
        </p:nvSpPr>
        <p:spPr>
          <a:xfrm>
            <a:off x="11084560" y="6065520"/>
            <a:ext cx="1107440" cy="792480"/>
          </a:xfrm>
          <a:prstGeom prst="rect">
            <a:avLst/>
          </a:prstGeom>
          <a:solidFill>
            <a:schemeClr val="bg2">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06F9A3E-E378-7717-0B3B-9B77201B4D5F}"/>
              </a:ext>
              <a:ext uri="{C183D7F6-B498-43B3-948B-1728B52AA6E4}">
                <adec:decorative xmlns:adec="http://schemas.microsoft.com/office/drawing/2017/decorative" val="1"/>
              </a:ext>
            </a:extLst>
          </p:cNvPr>
          <p:cNvPicPr>
            <a:picLocks noChangeAspect="1"/>
          </p:cNvPicPr>
          <p:nvPr userDrawn="1"/>
        </p:nvPicPr>
        <p:blipFill rotWithShape="1">
          <a:blip r:embed="rId28">
            <a:extLst>
              <a:ext uri="{28A0092B-C50C-407E-A947-70E740481C1C}">
                <a14:useLocalDpi xmlns:a14="http://schemas.microsoft.com/office/drawing/2010/main" val="0"/>
              </a:ext>
            </a:extLst>
          </a:blip>
          <a:srcRect l="13937" t="20913" r="8465"/>
          <a:stretch/>
        </p:blipFill>
        <p:spPr>
          <a:xfrm>
            <a:off x="0" y="0"/>
            <a:ext cx="12192000" cy="125457"/>
          </a:xfrm>
          <a:prstGeom prst="rect">
            <a:avLst/>
          </a:prstGeom>
          <a:ln>
            <a:noFill/>
          </a:ln>
        </p:spPr>
      </p:pic>
      <p:sp>
        <p:nvSpPr>
          <p:cNvPr id="10" name="Rectangle 9">
            <a:extLst>
              <a:ext uri="{FF2B5EF4-FFF2-40B4-BE49-F238E27FC236}">
                <a16:creationId xmlns:a16="http://schemas.microsoft.com/office/drawing/2014/main" id="{881F2A86-DF7A-A404-D87F-9594D62BE3AA}"/>
              </a:ext>
              <a:ext uri="{C183D7F6-B498-43B3-948B-1728B52AA6E4}">
                <adec:decorative xmlns:adec="http://schemas.microsoft.com/office/drawing/2017/decorative" val="1"/>
              </a:ext>
            </a:extLst>
          </p:cNvPr>
          <p:cNvSpPr/>
          <p:nvPr userDrawn="1"/>
        </p:nvSpPr>
        <p:spPr>
          <a:xfrm>
            <a:off x="11084560" y="6065520"/>
            <a:ext cx="1107440" cy="792480"/>
          </a:xfrm>
          <a:prstGeom prst="rect">
            <a:avLst/>
          </a:prstGeom>
          <a:solidFill>
            <a:schemeClr val="bg2">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80755587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Lst>
  <p:txStyles>
    <p:title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59.png"/><Relationship Id="rId2" Type="http://schemas.openxmlformats.org/officeDocument/2006/relationships/diagramData" Target="../diagrams/data8.xml"/><Relationship Id="rId1" Type="http://schemas.openxmlformats.org/officeDocument/2006/relationships/slideLayout" Target="../slideLayouts/slideLayout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5.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3793B-D047-9921-E8D0-ED2F003A1DEF}"/>
              </a:ext>
            </a:extLst>
          </p:cNvPr>
          <p:cNvSpPr>
            <a:spLocks noGrp="1"/>
          </p:cNvSpPr>
          <p:nvPr>
            <p:ph type="ctrTitle"/>
          </p:nvPr>
        </p:nvSpPr>
        <p:spPr/>
        <p:txBody>
          <a:bodyPr>
            <a:normAutofit fontScale="90000"/>
          </a:bodyPr>
          <a:lstStyle/>
          <a:p>
            <a:br>
              <a:rPr lang="en-US" sz="2400" b="1" dirty="0">
                <a:solidFill>
                  <a:schemeClr val="tx1">
                    <a:lumMod val="75000"/>
                    <a:lumOff val="25000"/>
                  </a:schemeClr>
                </a:solidFill>
              </a:rPr>
            </a:br>
            <a:br>
              <a:rPr lang="en-US" sz="2400" b="1" dirty="0">
                <a:solidFill>
                  <a:schemeClr val="tx1">
                    <a:lumMod val="75000"/>
                    <a:lumOff val="25000"/>
                  </a:schemeClr>
                </a:solidFill>
              </a:rPr>
            </a:br>
            <a:r>
              <a:rPr lang="en-US" sz="2000" dirty="0">
                <a:solidFill>
                  <a:schemeClr val="tx1">
                    <a:lumMod val="75000"/>
                    <a:lumOff val="25000"/>
                  </a:schemeClr>
                </a:solidFill>
              </a:rPr>
              <a:t>GROUP -7</a:t>
            </a:r>
            <a:br>
              <a:rPr lang="en-US" sz="1050" dirty="0">
                <a:solidFill>
                  <a:schemeClr val="tx1">
                    <a:lumMod val="75000"/>
                    <a:lumOff val="25000"/>
                  </a:schemeClr>
                </a:solidFill>
              </a:rPr>
            </a:br>
            <a:br>
              <a:rPr lang="en-US" sz="2700" b="1" dirty="0">
                <a:solidFill>
                  <a:schemeClr val="tx1">
                    <a:lumMod val="75000"/>
                    <a:lumOff val="25000"/>
                  </a:schemeClr>
                </a:solidFill>
              </a:rPr>
            </a:br>
            <a:r>
              <a:rPr lang="en-US" sz="2700" b="1" dirty="0">
                <a:solidFill>
                  <a:schemeClr val="tx1">
                    <a:lumMod val="75000"/>
                    <a:lumOff val="25000"/>
                  </a:schemeClr>
                </a:solidFill>
              </a:rPr>
              <a:t>ANT COLONY OPTIMIZATION ALGORITHMS AND DEMONSTRATION </a:t>
            </a:r>
            <a:br>
              <a:rPr lang="en-US" sz="2400" b="1" dirty="0">
                <a:solidFill>
                  <a:schemeClr val="tx1">
                    <a:lumMod val="75000"/>
                    <a:lumOff val="25000"/>
                  </a:schemeClr>
                </a:solidFill>
              </a:rPr>
            </a:br>
            <a:br>
              <a:rPr lang="en-US" sz="2400" b="1" dirty="0">
                <a:solidFill>
                  <a:schemeClr val="tx1">
                    <a:lumMod val="75000"/>
                    <a:lumOff val="25000"/>
                  </a:schemeClr>
                </a:solidFill>
              </a:rPr>
            </a:br>
            <a:r>
              <a:rPr lang="en-US" sz="2400" b="1" dirty="0">
                <a:solidFill>
                  <a:schemeClr val="tx1">
                    <a:lumMod val="75000"/>
                    <a:lumOff val="25000"/>
                  </a:schemeClr>
                </a:solidFill>
              </a:rPr>
              <a:t>                Harsha Vardhan Alladi – NFB15</a:t>
            </a:r>
            <a:br>
              <a:rPr lang="en-US" sz="2400" b="1" dirty="0">
                <a:solidFill>
                  <a:schemeClr val="tx1">
                    <a:lumMod val="75000"/>
                    <a:lumOff val="25000"/>
                  </a:schemeClr>
                </a:solidFill>
              </a:rPr>
            </a:br>
            <a:r>
              <a:rPr lang="en-US" sz="2400" b="1" dirty="0">
                <a:solidFill>
                  <a:schemeClr val="tx1">
                    <a:lumMod val="75000"/>
                    <a:lumOff val="25000"/>
                  </a:schemeClr>
                </a:solidFill>
              </a:rPr>
              <a:t>              Madhan Mohan Madala – CCK60</a:t>
            </a:r>
            <a:br>
              <a:rPr lang="en-US" sz="2400" b="1" dirty="0">
                <a:solidFill>
                  <a:schemeClr val="tx1">
                    <a:lumMod val="75000"/>
                    <a:lumOff val="25000"/>
                  </a:schemeClr>
                </a:solidFill>
              </a:rPr>
            </a:br>
            <a:r>
              <a:rPr lang="en-US" sz="2400" b="1" dirty="0">
                <a:solidFill>
                  <a:schemeClr val="tx1">
                    <a:lumMod val="75000"/>
                    <a:lumOff val="25000"/>
                  </a:schemeClr>
                </a:solidFill>
              </a:rPr>
              <a:t>                             Sreeja </a:t>
            </a:r>
            <a:r>
              <a:rPr lang="en-US" sz="2400" b="1" dirty="0" err="1">
                <a:solidFill>
                  <a:schemeClr val="tx1">
                    <a:lumMod val="75000"/>
                    <a:lumOff val="25000"/>
                  </a:schemeClr>
                </a:solidFill>
              </a:rPr>
              <a:t>Kukkala</a:t>
            </a:r>
            <a:r>
              <a:rPr lang="en-US" sz="2400" b="1" dirty="0">
                <a:solidFill>
                  <a:schemeClr val="tx1">
                    <a:lumMod val="75000"/>
                    <a:lumOff val="25000"/>
                  </a:schemeClr>
                </a:solidFill>
              </a:rPr>
              <a:t> – SWT36</a:t>
            </a:r>
            <a:br>
              <a:rPr lang="en-US" sz="2400" b="1" dirty="0">
                <a:solidFill>
                  <a:schemeClr val="tx1">
                    <a:lumMod val="75000"/>
                    <a:lumOff val="25000"/>
                  </a:schemeClr>
                </a:solidFill>
              </a:rPr>
            </a:br>
            <a:br>
              <a:rPr lang="en-US" sz="2400" b="1" dirty="0">
                <a:solidFill>
                  <a:schemeClr val="tx1">
                    <a:lumMod val="75000"/>
                    <a:lumOff val="25000"/>
                  </a:schemeClr>
                </a:solidFill>
              </a:rPr>
            </a:br>
            <a:br>
              <a:rPr lang="en-US" sz="2400" b="1" dirty="0">
                <a:solidFill>
                  <a:schemeClr val="tx1">
                    <a:lumMod val="75000"/>
                    <a:lumOff val="25000"/>
                  </a:schemeClr>
                </a:solidFill>
              </a:rPr>
            </a:br>
            <a:endParaRPr lang="en-US" sz="2400" dirty="0"/>
          </a:p>
        </p:txBody>
      </p:sp>
      <p:sp>
        <p:nvSpPr>
          <p:cNvPr id="3" name="Subtitle 2">
            <a:extLst>
              <a:ext uri="{FF2B5EF4-FFF2-40B4-BE49-F238E27FC236}">
                <a16:creationId xmlns:a16="http://schemas.microsoft.com/office/drawing/2014/main" id="{DBE4FF0B-89C3-E55C-E5A7-9F24E3F9823D}"/>
              </a:ext>
            </a:extLst>
          </p:cNvPr>
          <p:cNvSpPr>
            <a:spLocks noGrp="1"/>
          </p:cNvSpPr>
          <p:nvPr>
            <p:ph type="subTitle" idx="1"/>
          </p:nvPr>
        </p:nvSpPr>
        <p:spPr/>
        <p:txBody>
          <a:bodyPr/>
          <a:lstStyle/>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70396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22C73-A47F-B5A7-042F-173F8F6919B2}"/>
              </a:ext>
            </a:extLst>
          </p:cNvPr>
          <p:cNvSpPr>
            <a:spLocks noGrp="1"/>
          </p:cNvSpPr>
          <p:nvPr>
            <p:ph type="title"/>
          </p:nvPr>
        </p:nvSpPr>
        <p:spPr>
          <a:xfrm>
            <a:off x="608138" y="365125"/>
            <a:ext cx="10972800" cy="1325563"/>
          </a:xfrm>
        </p:spPr>
        <p:txBody>
          <a:bodyPr anchor="b">
            <a:normAutofit/>
          </a:bodyPr>
          <a:lstStyle/>
          <a:p>
            <a:r>
              <a:rPr lang="en-IN" dirty="0"/>
              <a:t>User-Controlled Parameters</a:t>
            </a:r>
            <a:endParaRPr lang="en-US" dirty="0"/>
          </a:p>
        </p:txBody>
      </p:sp>
      <p:graphicFrame>
        <p:nvGraphicFramePr>
          <p:cNvPr id="5" name="Content Placeholder 2">
            <a:extLst>
              <a:ext uri="{FF2B5EF4-FFF2-40B4-BE49-F238E27FC236}">
                <a16:creationId xmlns:a16="http://schemas.microsoft.com/office/drawing/2014/main" id="{2CFA2FFC-C85B-BD7F-509A-5B655113FB3E}"/>
              </a:ext>
            </a:extLst>
          </p:cNvPr>
          <p:cNvGraphicFramePr>
            <a:graphicFrameLocks noGrp="1"/>
          </p:cNvGraphicFramePr>
          <p:nvPr>
            <p:ph idx="1"/>
            <p:extLst>
              <p:ext uri="{D42A27DB-BD31-4B8C-83A1-F6EECF244321}">
                <p14:modId xmlns:p14="http://schemas.microsoft.com/office/powerpoint/2010/main" val="3537295729"/>
              </p:ext>
            </p:extLst>
          </p:nvPr>
        </p:nvGraphicFramePr>
        <p:xfrm>
          <a:off x="608138" y="1825625"/>
          <a:ext cx="10972800" cy="4229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3141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0E15A-919F-D33A-0746-35BCACCDC64D}"/>
              </a:ext>
            </a:extLst>
          </p:cNvPr>
          <p:cNvSpPr>
            <a:spLocks noGrp="1"/>
          </p:cNvSpPr>
          <p:nvPr>
            <p:ph type="title"/>
          </p:nvPr>
        </p:nvSpPr>
        <p:spPr/>
        <p:txBody>
          <a:bodyPr/>
          <a:lstStyle/>
          <a:p>
            <a:r>
              <a:rPr lang="en-US" dirty="0"/>
              <a:t>Use and Demonstration: Ant Colony Optimization (ACO)</a:t>
            </a:r>
          </a:p>
        </p:txBody>
      </p:sp>
      <p:sp>
        <p:nvSpPr>
          <p:cNvPr id="3" name="Content Placeholder 2">
            <a:extLst>
              <a:ext uri="{FF2B5EF4-FFF2-40B4-BE49-F238E27FC236}">
                <a16:creationId xmlns:a16="http://schemas.microsoft.com/office/drawing/2014/main" id="{8F8CFDD4-933D-6FDA-F86D-16CC7F713B6F}"/>
              </a:ext>
            </a:extLst>
          </p:cNvPr>
          <p:cNvSpPr>
            <a:spLocks noGrp="1"/>
          </p:cNvSpPr>
          <p:nvPr>
            <p:ph idx="1"/>
          </p:nvPr>
        </p:nvSpPr>
        <p:spPr/>
        <p:txBody>
          <a:bodyPr>
            <a:normAutofit fontScale="85000" lnSpcReduction="10000"/>
          </a:bodyPr>
          <a:lstStyle/>
          <a:p>
            <a:r>
              <a:rPr lang="en-US" b="1" dirty="0">
                <a:cs typeface="Times New Roman" panose="02020603050405020304" pitchFamily="18" charset="0"/>
              </a:rPr>
              <a:t>Suitable Problems for ACO</a:t>
            </a:r>
          </a:p>
          <a:p>
            <a:r>
              <a:rPr lang="en-US" dirty="0">
                <a:cs typeface="Times New Roman" panose="02020603050405020304" pitchFamily="18" charset="0"/>
              </a:rPr>
              <a:t>ACO is well-suited for </a:t>
            </a:r>
            <a:r>
              <a:rPr lang="en-US" b="1" dirty="0">
                <a:cs typeface="Times New Roman" panose="02020603050405020304" pitchFamily="18" charset="0"/>
              </a:rPr>
              <a:t>combinatorial optimization problems</a:t>
            </a:r>
            <a:r>
              <a:rPr lang="en-US" dirty="0">
                <a:cs typeface="Times New Roman" panose="02020603050405020304" pitchFamily="18" charset="0"/>
              </a:rPr>
              <a:t>, where the goal is to find an optimal arrangement or sequence under constraints. These problems often involve discrete variables and are computationally intensive to solve using exact methods. ACO excels because of its ability to explore a vast solution space efficiently while balancing exploration and exploitation.</a:t>
            </a:r>
          </a:p>
          <a:p>
            <a:r>
              <a:rPr lang="en-US" b="1" dirty="0">
                <a:cs typeface="Times New Roman" panose="02020603050405020304" pitchFamily="18" charset="0"/>
              </a:rPr>
              <a:t>Why ACO Works Well</a:t>
            </a:r>
            <a:r>
              <a:rPr lang="en-US" dirty="0">
                <a:cs typeface="Times New Roman" panose="02020603050405020304" pitchFamily="18" charset="0"/>
              </a:rPr>
              <a:t>:</a:t>
            </a:r>
          </a:p>
          <a:p>
            <a:pPr>
              <a:buFont typeface="Arial" panose="020B0604020202020204" pitchFamily="34" charset="0"/>
              <a:buChar char="•"/>
            </a:pPr>
            <a:r>
              <a:rPr lang="en-US" dirty="0">
                <a:cs typeface="Times New Roman" panose="02020603050405020304" pitchFamily="18" charset="0"/>
              </a:rPr>
              <a:t>ACO is decentralized and robust, mimicking the adaptive behavior of ant colonies.</a:t>
            </a:r>
          </a:p>
          <a:p>
            <a:pPr>
              <a:buFont typeface="Arial" panose="020B0604020202020204" pitchFamily="34" charset="0"/>
              <a:buChar char="•"/>
            </a:pPr>
            <a:r>
              <a:rPr lang="en-US" dirty="0">
                <a:cs typeface="Times New Roman" panose="02020603050405020304" pitchFamily="18" charset="0"/>
              </a:rPr>
              <a:t>The algorithm efficiently handles dynamic changes and stochastic environments.</a:t>
            </a:r>
          </a:p>
          <a:p>
            <a:pPr>
              <a:buFont typeface="Arial" panose="020B0604020202020204" pitchFamily="34" charset="0"/>
              <a:buChar char="•"/>
            </a:pPr>
            <a:r>
              <a:rPr lang="en-US" dirty="0">
                <a:cs typeface="Times New Roman" panose="02020603050405020304" pitchFamily="18" charset="0"/>
              </a:rPr>
              <a:t>Positive feedback from pheromone trails guides the search toward high-quality solutions.</a:t>
            </a:r>
          </a:p>
          <a:p>
            <a:endParaRPr lang="en-US" dirty="0"/>
          </a:p>
        </p:txBody>
      </p:sp>
    </p:spTree>
    <p:extLst>
      <p:ext uri="{BB962C8B-B14F-4D97-AF65-F5344CB8AC3E}">
        <p14:creationId xmlns:p14="http://schemas.microsoft.com/office/powerpoint/2010/main" val="3978266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11B29-34E1-19E9-68D3-A76F508B6DE6}"/>
              </a:ext>
            </a:extLst>
          </p:cNvPr>
          <p:cNvSpPr>
            <a:spLocks noGrp="1"/>
          </p:cNvSpPr>
          <p:nvPr>
            <p:ph type="title"/>
          </p:nvPr>
        </p:nvSpPr>
        <p:spPr>
          <a:xfrm>
            <a:off x="608138" y="365125"/>
            <a:ext cx="10972800" cy="1325563"/>
          </a:xfrm>
        </p:spPr>
        <p:txBody>
          <a:bodyPr anchor="b">
            <a:normAutofit/>
          </a:bodyPr>
          <a:lstStyle/>
          <a:p>
            <a:r>
              <a:rPr lang="en-US" b="1"/>
              <a:t>Examples of Suitable Problems</a:t>
            </a:r>
            <a:r>
              <a:rPr lang="en-US"/>
              <a:t>:</a:t>
            </a:r>
            <a:endParaRPr lang="en-US" dirty="0"/>
          </a:p>
        </p:txBody>
      </p:sp>
      <p:graphicFrame>
        <p:nvGraphicFramePr>
          <p:cNvPr id="5" name="Content Placeholder 2">
            <a:extLst>
              <a:ext uri="{FF2B5EF4-FFF2-40B4-BE49-F238E27FC236}">
                <a16:creationId xmlns:a16="http://schemas.microsoft.com/office/drawing/2014/main" id="{F7E5C06D-ECB0-FCE5-470E-827A41D45FF7}"/>
              </a:ext>
            </a:extLst>
          </p:cNvPr>
          <p:cNvGraphicFramePr>
            <a:graphicFrameLocks noGrp="1"/>
          </p:cNvGraphicFramePr>
          <p:nvPr>
            <p:ph idx="1"/>
            <p:extLst>
              <p:ext uri="{D42A27DB-BD31-4B8C-83A1-F6EECF244321}">
                <p14:modId xmlns:p14="http://schemas.microsoft.com/office/powerpoint/2010/main" val="1573010494"/>
              </p:ext>
            </p:extLst>
          </p:nvPr>
        </p:nvGraphicFramePr>
        <p:xfrm>
          <a:off x="608138" y="1825625"/>
          <a:ext cx="10972800" cy="4229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860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F7B66-2513-53E3-CE0A-45856FD2C823}"/>
              </a:ext>
            </a:extLst>
          </p:cNvPr>
          <p:cNvSpPr>
            <a:spLocks noGrp="1"/>
          </p:cNvSpPr>
          <p:nvPr>
            <p:ph type="title"/>
          </p:nvPr>
        </p:nvSpPr>
        <p:spPr>
          <a:xfrm>
            <a:off x="608138" y="365125"/>
            <a:ext cx="10972800" cy="1325563"/>
          </a:xfrm>
        </p:spPr>
        <p:txBody>
          <a:bodyPr anchor="b">
            <a:normAutofit/>
          </a:bodyPr>
          <a:lstStyle/>
          <a:p>
            <a:r>
              <a:rPr lang="en-US" dirty="0"/>
              <a:t>Demonstration on the Traveling Salesman Problem (TSP)</a:t>
            </a:r>
          </a:p>
        </p:txBody>
      </p:sp>
      <p:pic>
        <p:nvPicPr>
          <p:cNvPr id="4" name="Content Placeholder 11" descr="A white grid with black text">
            <a:extLst>
              <a:ext uri="{FF2B5EF4-FFF2-40B4-BE49-F238E27FC236}">
                <a16:creationId xmlns:a16="http://schemas.microsoft.com/office/drawing/2014/main" id="{F3F2F81C-CBE8-CDF2-6105-F3BD06EB1319}"/>
              </a:ext>
              <a:ext uri="{C183D7F6-B498-43B3-948B-1728B52AA6E4}">
                <adec:decorative xmlns:adec="http://schemas.microsoft.com/office/drawing/2017/decorative" val="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4821"/>
          <a:stretch/>
        </p:blipFill>
        <p:spPr>
          <a:xfrm>
            <a:off x="608138" y="1851025"/>
            <a:ext cx="10972800" cy="4229735"/>
          </a:xfrm>
          <a:noFill/>
        </p:spPr>
      </p:pic>
    </p:spTree>
    <p:extLst>
      <p:ext uri="{BB962C8B-B14F-4D97-AF65-F5344CB8AC3E}">
        <p14:creationId xmlns:p14="http://schemas.microsoft.com/office/powerpoint/2010/main" val="1021685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27194-2F57-2DE4-4376-02E9D9608623}"/>
              </a:ext>
            </a:extLst>
          </p:cNvPr>
          <p:cNvSpPr>
            <a:spLocks noGrp="1"/>
          </p:cNvSpPr>
          <p:nvPr>
            <p:ph type="title"/>
          </p:nvPr>
        </p:nvSpPr>
        <p:spPr>
          <a:xfrm>
            <a:off x="608138" y="365125"/>
            <a:ext cx="10972800" cy="1325563"/>
          </a:xfrm>
        </p:spPr>
        <p:txBody>
          <a:bodyPr anchor="b">
            <a:normAutofit/>
          </a:bodyPr>
          <a:lstStyle/>
          <a:p>
            <a:r>
              <a:rPr lang="en-IN" dirty="0"/>
              <a:t>Step-by-Step Iteration</a:t>
            </a:r>
            <a:endParaRPr lang="en-US" dirty="0"/>
          </a:p>
        </p:txBody>
      </p:sp>
      <p:graphicFrame>
        <p:nvGraphicFramePr>
          <p:cNvPr id="7" name="Content Placeholder 2">
            <a:extLst>
              <a:ext uri="{FF2B5EF4-FFF2-40B4-BE49-F238E27FC236}">
                <a16:creationId xmlns:a16="http://schemas.microsoft.com/office/drawing/2014/main" id="{8FB67584-E2C8-1ED5-40B2-24EE8F155FDF}"/>
              </a:ext>
            </a:extLst>
          </p:cNvPr>
          <p:cNvGraphicFramePr>
            <a:graphicFrameLocks noGrp="1"/>
          </p:cNvGraphicFramePr>
          <p:nvPr>
            <p:ph idx="1"/>
            <p:extLst>
              <p:ext uri="{D42A27DB-BD31-4B8C-83A1-F6EECF244321}">
                <p14:modId xmlns:p14="http://schemas.microsoft.com/office/powerpoint/2010/main" val="1581017882"/>
              </p:ext>
            </p:extLst>
          </p:nvPr>
        </p:nvGraphicFramePr>
        <p:xfrm>
          <a:off x="608138" y="1825625"/>
          <a:ext cx="10972800" cy="4667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4162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F69B06-BA7D-34CA-E3FF-5D3558AE50E2}"/>
              </a:ext>
            </a:extLst>
          </p:cNvPr>
          <p:cNvSpPr>
            <a:spLocks noGrp="1"/>
          </p:cNvSpPr>
          <p:nvPr>
            <p:ph sz="half" idx="1"/>
          </p:nvPr>
        </p:nvSpPr>
        <p:spPr>
          <a:xfrm>
            <a:off x="608139" y="1802451"/>
            <a:ext cx="4070866" cy="4374512"/>
          </a:xfrm>
        </p:spPr>
        <p:txBody>
          <a:bodyPr>
            <a:normAutofit fontScale="92500" lnSpcReduction="20000"/>
          </a:bodyPr>
          <a:lstStyle/>
          <a:p>
            <a:r>
              <a:rPr lang="en-IN" b="1" dirty="0"/>
              <a:t>Parameters</a:t>
            </a:r>
            <a:r>
              <a:rPr lang="en-IN" dirty="0"/>
              <a:t>:</a:t>
            </a:r>
          </a:p>
          <a:p>
            <a:pPr>
              <a:buFont typeface="Arial" panose="020B0604020202020204" pitchFamily="34" charset="0"/>
              <a:buChar char="•"/>
            </a:pPr>
            <a:r>
              <a:rPr lang="el-GR" dirty="0"/>
              <a:t>α=</a:t>
            </a:r>
            <a:r>
              <a:rPr lang="en-US" dirty="0"/>
              <a:t>1</a:t>
            </a:r>
            <a:r>
              <a:rPr lang="el-GR" dirty="0"/>
              <a:t> (</a:t>
            </a:r>
            <a:r>
              <a:rPr lang="en-IN" dirty="0"/>
              <a:t>pheromone influence).</a:t>
            </a:r>
          </a:p>
          <a:p>
            <a:pPr>
              <a:buFont typeface="Arial" panose="020B0604020202020204" pitchFamily="34" charset="0"/>
              <a:buChar char="•"/>
            </a:pPr>
            <a:r>
              <a:rPr lang="el-GR" dirty="0"/>
              <a:t>β=5 (</a:t>
            </a:r>
            <a:r>
              <a:rPr lang="en-IN" dirty="0"/>
              <a:t>heuristic influence).</a:t>
            </a:r>
          </a:p>
          <a:p>
            <a:pPr>
              <a:buFont typeface="Arial" panose="020B0604020202020204" pitchFamily="34" charset="0"/>
              <a:buChar char="•"/>
            </a:pPr>
            <a:r>
              <a:rPr lang="en-IN" dirty="0"/>
              <a:t>Evaporation rate </a:t>
            </a:r>
            <a:r>
              <a:rPr lang="el-GR" dirty="0"/>
              <a:t>ρ=0.5.</a:t>
            </a:r>
            <a:endParaRPr lang="en-US" dirty="0"/>
          </a:p>
          <a:p>
            <a:pPr>
              <a:buFont typeface="Arial" panose="020B0604020202020204" pitchFamily="34" charset="0"/>
              <a:buChar char="•"/>
            </a:pPr>
            <a:r>
              <a:rPr lang="en-IN" dirty="0"/>
              <a:t>Q=100 (Constant pheromone quantity)</a:t>
            </a:r>
            <a:endParaRPr lang="el-GR" dirty="0"/>
          </a:p>
          <a:p>
            <a:pPr>
              <a:buFont typeface="Arial" panose="020B0604020202020204" pitchFamily="34" charset="0"/>
              <a:buChar char="•"/>
            </a:pPr>
            <a:r>
              <a:rPr lang="en-IN" dirty="0"/>
              <a:t>Initial pheromone level </a:t>
            </a:r>
            <a:r>
              <a:rPr lang="el-GR" dirty="0"/>
              <a:t>τ</a:t>
            </a:r>
            <a:r>
              <a:rPr lang="en-IN" dirty="0" err="1"/>
              <a:t>ij</a:t>
            </a:r>
            <a:r>
              <a:rPr lang="en-IN" dirty="0"/>
              <a:t>=1 for all edges.</a:t>
            </a:r>
          </a:p>
          <a:p>
            <a:pPr>
              <a:buFont typeface="Arial" panose="020B0604020202020204" pitchFamily="34" charset="0"/>
              <a:buChar char="•"/>
            </a:pPr>
            <a:r>
              <a:rPr lang="en-IN" dirty="0"/>
              <a:t>Heuristic value </a:t>
            </a:r>
            <a:r>
              <a:rPr lang="el-GR" dirty="0"/>
              <a:t>η</a:t>
            </a:r>
            <a:r>
              <a:rPr lang="en-IN" dirty="0" err="1"/>
              <a:t>ij</a:t>
            </a:r>
            <a:r>
              <a:rPr lang="en-IN" dirty="0"/>
              <a:t>=1/</a:t>
            </a:r>
            <a:r>
              <a:rPr lang="en-IN" dirty="0" err="1"/>
              <a:t>distanceij</a:t>
            </a:r>
            <a:endParaRPr lang="en-IN" dirty="0"/>
          </a:p>
        </p:txBody>
      </p:sp>
      <p:pic>
        <p:nvPicPr>
          <p:cNvPr id="10" name="Content Placeholder 9" descr="A white background with black text and black text">
            <a:extLst>
              <a:ext uri="{FF2B5EF4-FFF2-40B4-BE49-F238E27FC236}">
                <a16:creationId xmlns:a16="http://schemas.microsoft.com/office/drawing/2014/main" id="{81BB3260-B9B2-2F57-4A3B-387C7A609C77}"/>
              </a:ext>
            </a:extLst>
          </p:cNvPr>
          <p:cNvPicPr>
            <a:picLocks noGrp="1" noChangeAspect="1"/>
          </p:cNvPicPr>
          <p:nvPr>
            <p:ph sz="half" idx="2"/>
          </p:nvPr>
        </p:nvPicPr>
        <p:blipFill>
          <a:blip r:embed="rId2"/>
          <a:stretch>
            <a:fillRect/>
          </a:stretch>
        </p:blipFill>
        <p:spPr>
          <a:xfrm>
            <a:off x="5076217" y="1592445"/>
            <a:ext cx="5945221" cy="1934798"/>
          </a:xfrm>
          <a:noFill/>
        </p:spPr>
      </p:pic>
      <p:sp>
        <p:nvSpPr>
          <p:cNvPr id="4" name="Title 3">
            <a:extLst>
              <a:ext uri="{FF2B5EF4-FFF2-40B4-BE49-F238E27FC236}">
                <a16:creationId xmlns:a16="http://schemas.microsoft.com/office/drawing/2014/main" id="{DBB13F54-B1E4-C25A-1B79-F41F7BB9E9C6}"/>
              </a:ext>
            </a:extLst>
          </p:cNvPr>
          <p:cNvSpPr>
            <a:spLocks noGrp="1"/>
          </p:cNvSpPr>
          <p:nvPr>
            <p:ph type="title"/>
          </p:nvPr>
        </p:nvSpPr>
        <p:spPr>
          <a:xfrm>
            <a:off x="608138" y="365125"/>
            <a:ext cx="10972800" cy="1325563"/>
          </a:xfrm>
        </p:spPr>
        <p:txBody>
          <a:bodyPr anchor="b">
            <a:normAutofit/>
          </a:bodyPr>
          <a:lstStyle/>
          <a:p>
            <a:r>
              <a:rPr lang="en-US" dirty="0"/>
              <a:t>Initialization</a:t>
            </a:r>
            <a:endParaRPr lang="en-IN" dirty="0"/>
          </a:p>
        </p:txBody>
      </p:sp>
      <p:pic>
        <p:nvPicPr>
          <p:cNvPr id="11" name="Picture 10" descr="A screenshot of a computer">
            <a:extLst>
              <a:ext uri="{FF2B5EF4-FFF2-40B4-BE49-F238E27FC236}">
                <a16:creationId xmlns:a16="http://schemas.microsoft.com/office/drawing/2014/main" id="{B2276043-94D8-8A54-293A-B4C91F316DCB}"/>
              </a:ext>
            </a:extLst>
          </p:cNvPr>
          <p:cNvPicPr>
            <a:picLocks noChangeAspect="1"/>
          </p:cNvPicPr>
          <p:nvPr/>
        </p:nvPicPr>
        <p:blipFill>
          <a:blip r:embed="rId3"/>
          <a:stretch>
            <a:fillRect/>
          </a:stretch>
        </p:blipFill>
        <p:spPr>
          <a:xfrm>
            <a:off x="4679005" y="3639006"/>
            <a:ext cx="7383290" cy="2530059"/>
          </a:xfrm>
          <a:prstGeom prst="rect">
            <a:avLst/>
          </a:prstGeom>
        </p:spPr>
      </p:pic>
    </p:spTree>
    <p:extLst>
      <p:ext uri="{BB962C8B-B14F-4D97-AF65-F5344CB8AC3E}">
        <p14:creationId xmlns:p14="http://schemas.microsoft.com/office/powerpoint/2010/main" val="1545082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B62A7F-9F67-F914-F724-BA29772E22B0}"/>
              </a:ext>
            </a:extLst>
          </p:cNvPr>
          <p:cNvPicPr>
            <a:picLocks noChangeAspect="1"/>
          </p:cNvPicPr>
          <p:nvPr/>
        </p:nvPicPr>
        <p:blipFill>
          <a:blip r:embed="rId2"/>
          <a:srcRect t="-8345" r="2278" b="-8028"/>
          <a:stretch/>
        </p:blipFill>
        <p:spPr>
          <a:xfrm>
            <a:off x="5175116" y="1769800"/>
            <a:ext cx="5963054" cy="3113485"/>
          </a:xfrm>
          <a:prstGeom prst="rect">
            <a:avLst/>
          </a:prstGeom>
          <a:noFill/>
        </p:spPr>
      </p:pic>
      <p:sp>
        <p:nvSpPr>
          <p:cNvPr id="3" name="Content Placeholder 2">
            <a:extLst>
              <a:ext uri="{FF2B5EF4-FFF2-40B4-BE49-F238E27FC236}">
                <a16:creationId xmlns:a16="http://schemas.microsoft.com/office/drawing/2014/main" id="{71A6D610-825C-CAC4-38A8-CDA90AEE7E3D}"/>
              </a:ext>
            </a:extLst>
          </p:cNvPr>
          <p:cNvSpPr>
            <a:spLocks noGrp="1"/>
          </p:cNvSpPr>
          <p:nvPr>
            <p:ph sz="half" idx="2"/>
          </p:nvPr>
        </p:nvSpPr>
        <p:spPr>
          <a:xfrm>
            <a:off x="682875" y="1886532"/>
            <a:ext cx="4219865" cy="4374513"/>
          </a:xfrm>
        </p:spPr>
        <p:txBody>
          <a:bodyPr>
            <a:normAutofit/>
          </a:bodyPr>
          <a:lstStyle/>
          <a:p>
            <a:pPr>
              <a:buFont typeface="Arial" panose="020B0604020202020204" pitchFamily="34" charset="0"/>
              <a:buChar char="•"/>
            </a:pPr>
            <a:r>
              <a:rPr lang="en-US" sz="2200" b="1" dirty="0"/>
              <a:t>Ants Construct Tours</a:t>
            </a:r>
            <a:r>
              <a:rPr lang="en-US" sz="2200" dirty="0"/>
              <a:t>:</a:t>
            </a:r>
          </a:p>
          <a:p>
            <a:pPr marL="742950" lvl="1" indent="-285750">
              <a:buFont typeface="Arial" panose="020B0604020202020204" pitchFamily="34" charset="0"/>
              <a:buChar char="•"/>
            </a:pPr>
            <a:r>
              <a:rPr lang="en-US" sz="2200" dirty="0"/>
              <a:t>Each ant starts at a random city.</a:t>
            </a:r>
          </a:p>
          <a:p>
            <a:pPr marL="742950" lvl="1" indent="-285750">
              <a:buFont typeface="Arial" panose="020B0604020202020204" pitchFamily="34" charset="0"/>
              <a:buChar char="•"/>
            </a:pPr>
            <a:r>
              <a:rPr lang="en-US" sz="2200" dirty="0"/>
              <a:t>At city </a:t>
            </a:r>
            <a:r>
              <a:rPr lang="en-US" sz="2200" dirty="0" err="1"/>
              <a:t>i</a:t>
            </a:r>
            <a:r>
              <a:rPr lang="en-US" sz="2200" dirty="0"/>
              <a:t> the probability of moving to city j is calculated as</a:t>
            </a:r>
          </a:p>
          <a:p>
            <a:pPr marL="742950" lvl="1" indent="-285750">
              <a:buFont typeface="Arial" panose="020B0604020202020204" pitchFamily="34" charset="0"/>
              <a:buChar char="•"/>
            </a:pPr>
            <a:endParaRPr lang="en-US" sz="2200" dirty="0"/>
          </a:p>
          <a:p>
            <a:pPr marL="742950" lvl="1" indent="-285750">
              <a:buFont typeface="Arial" panose="020B0604020202020204" pitchFamily="34" charset="0"/>
              <a:buChar char="•"/>
            </a:pPr>
            <a:endParaRPr lang="en-US" sz="2200" dirty="0"/>
          </a:p>
          <a:p>
            <a:pPr marL="742950" lvl="1" indent="-285750">
              <a:buFont typeface="Arial" panose="020B0604020202020204" pitchFamily="34" charset="0"/>
              <a:buChar char="•"/>
            </a:pPr>
            <a:endParaRPr lang="en-US" sz="2200" dirty="0"/>
          </a:p>
        </p:txBody>
      </p:sp>
      <p:sp>
        <p:nvSpPr>
          <p:cNvPr id="2" name="Title 1">
            <a:extLst>
              <a:ext uri="{FF2B5EF4-FFF2-40B4-BE49-F238E27FC236}">
                <a16:creationId xmlns:a16="http://schemas.microsoft.com/office/drawing/2014/main" id="{5949C1BC-5E3E-BF76-7008-99A2B7BE8E0C}"/>
              </a:ext>
            </a:extLst>
          </p:cNvPr>
          <p:cNvSpPr>
            <a:spLocks noGrp="1"/>
          </p:cNvSpPr>
          <p:nvPr>
            <p:ph type="title"/>
          </p:nvPr>
        </p:nvSpPr>
        <p:spPr>
          <a:xfrm>
            <a:off x="608138" y="365125"/>
            <a:ext cx="10972800" cy="1325563"/>
          </a:xfrm>
        </p:spPr>
        <p:txBody>
          <a:bodyPr anchor="b">
            <a:normAutofit/>
          </a:bodyPr>
          <a:lstStyle/>
          <a:p>
            <a:r>
              <a:rPr lang="en-US" dirty="0"/>
              <a:t>Iteration 1: ( Construct Solution)</a:t>
            </a:r>
          </a:p>
        </p:txBody>
      </p:sp>
    </p:spTree>
    <p:extLst>
      <p:ext uri="{BB962C8B-B14F-4D97-AF65-F5344CB8AC3E}">
        <p14:creationId xmlns:p14="http://schemas.microsoft.com/office/powerpoint/2010/main" val="1654449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64ED2D-235D-5BE2-607F-3595F873DBF9}"/>
              </a:ext>
            </a:extLst>
          </p:cNvPr>
          <p:cNvSpPr>
            <a:spLocks noGrp="1"/>
          </p:cNvSpPr>
          <p:nvPr>
            <p:ph sz="half" idx="1"/>
          </p:nvPr>
        </p:nvSpPr>
        <p:spPr/>
        <p:txBody>
          <a:bodyPr>
            <a:normAutofit/>
          </a:bodyPr>
          <a:lstStyle/>
          <a:p>
            <a:pPr marL="0" marR="0" lvl="0" indent="0" algn="l" defTabSz="914400" rtl="0" eaLnBrk="0" fontAlgn="base" latinLnBrk="0" hangingPunct="0">
              <a:lnSpc>
                <a:spcPct val="100000"/>
              </a:lnSpc>
              <a:spcBef>
                <a:spcPct val="0"/>
              </a:spcBef>
              <a:spcAft>
                <a:spcPct val="0"/>
              </a:spcAft>
              <a:buClrTx/>
              <a:buSzTx/>
              <a:buNone/>
              <a:tabLst/>
            </a:pPr>
            <a:endParaRPr lang="en-US" altLang="en-US" dirty="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cs typeface="Times New Roman" panose="02020603050405020304" pitchFamily="18" charset="0"/>
            </a:endParaRPr>
          </a:p>
          <a:p>
            <a:pPr marL="0" indent="0" eaLnBrk="0" fontAlgn="base" hangingPunct="0">
              <a:lnSpc>
                <a:spcPct val="100000"/>
              </a:lnSpc>
              <a:spcBef>
                <a:spcPct val="0"/>
              </a:spcBef>
              <a:spcAft>
                <a:spcPct val="0"/>
              </a:spcAft>
              <a:buClrTx/>
              <a:buNone/>
            </a:pPr>
            <a:endParaRPr lang="en-US" altLang="en-US" dirty="0">
              <a:cs typeface="Times New Roman" panose="02020603050405020304" pitchFamily="18" charset="0"/>
            </a:endParaRPr>
          </a:p>
          <a:p>
            <a:pPr marL="0" indent="0" eaLnBrk="0" fontAlgn="base" hangingPunct="0">
              <a:lnSpc>
                <a:spcPct val="100000"/>
              </a:lnSpc>
              <a:spcBef>
                <a:spcPct val="0"/>
              </a:spcBef>
              <a:spcAft>
                <a:spcPct val="0"/>
              </a:spcAft>
              <a:buClrTx/>
              <a:buNone/>
            </a:pPr>
            <a:r>
              <a:rPr kumimoji="0" lang="en-US" altLang="en-US" sz="2400" b="0" i="0" u="none" strike="noStrike" cap="none" normalizeH="0" baseline="0" dirty="0">
                <a:ln>
                  <a:noFill/>
                </a:ln>
                <a:solidFill>
                  <a:schemeClr val="tx1"/>
                </a:solidFill>
                <a:effectLst/>
                <a:cs typeface="Times New Roman" panose="02020603050405020304" pitchFamily="18" charset="0"/>
              </a:rPr>
              <a:t>Similarly, we can calculate other,</a:t>
            </a:r>
            <a:r>
              <a:rPr lang="en-US" altLang="en-US" dirty="0">
                <a:cs typeface="Times New Roman" panose="02020603050405020304" pitchFamily="18" charset="0"/>
              </a:rPr>
              <a:t> </a:t>
            </a:r>
            <a:r>
              <a:rPr kumimoji="0" lang="en-US" altLang="en-US" sz="2400" b="0" i="0" u="none" strike="noStrike" cap="none" normalizeH="0" baseline="0" dirty="0">
                <a:ln>
                  <a:noFill/>
                </a:ln>
                <a:solidFill>
                  <a:schemeClr val="tx1"/>
                </a:solidFill>
                <a:effectLst/>
                <a:cs typeface="Times New Roman" panose="02020603050405020304" pitchFamily="18" charset="0"/>
              </a:rPr>
              <a:t>probabilities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chemeClr val="tx1"/>
                </a:solidFill>
                <a:effectLst/>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dirty="0"/>
          </a:p>
          <a:p>
            <a:pPr marL="0" marR="0" lvl="0" indent="0" algn="l" defTabSz="914400" rtl="0" eaLnBrk="0" fontAlgn="base" latinLnBrk="0" hangingPunct="0">
              <a:lnSpc>
                <a:spcPct val="100000"/>
              </a:lnSpc>
              <a:spcBef>
                <a:spcPct val="0"/>
              </a:spcBef>
              <a:spcAft>
                <a:spcPct val="0"/>
              </a:spcAft>
              <a:buClrTx/>
              <a:buSzTx/>
              <a:buNone/>
              <a:tabLst/>
            </a:pPr>
            <a:endParaRPr lang="en-US" dirty="0"/>
          </a:p>
          <a:p>
            <a:pPr marL="0" marR="0" lvl="0" indent="0" algn="l" defTabSz="914400" rtl="0" eaLnBrk="0" fontAlgn="base" latinLnBrk="0" hangingPunct="0">
              <a:lnSpc>
                <a:spcPct val="100000"/>
              </a:lnSpc>
              <a:spcBef>
                <a:spcPct val="0"/>
              </a:spcBef>
              <a:spcAft>
                <a:spcPct val="0"/>
              </a:spcAft>
              <a:buClrTx/>
              <a:buSzTx/>
              <a:buNone/>
              <a:tabLst/>
            </a:pPr>
            <a:endParaRPr lang="en-US" dirty="0"/>
          </a:p>
          <a:p>
            <a:pPr marL="0" marR="0" lvl="0" indent="0" algn="l" defTabSz="914400" rtl="0" eaLnBrk="0" fontAlgn="base" latinLnBrk="0" hangingPunct="0">
              <a:lnSpc>
                <a:spcPct val="100000"/>
              </a:lnSpc>
              <a:spcBef>
                <a:spcPct val="0"/>
              </a:spcBef>
              <a:spcAft>
                <a:spcPct val="0"/>
              </a:spcAft>
              <a:buClrTx/>
              <a:buSzTx/>
              <a:buNone/>
              <a:tabLst/>
            </a:pPr>
            <a:endParaRPr lang="en-US" dirty="0"/>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cs typeface="Times New Roman" panose="02020603050405020304" pitchFamily="18" charset="0"/>
            </a:endParaRPr>
          </a:p>
        </p:txBody>
      </p:sp>
      <p:sp>
        <p:nvSpPr>
          <p:cNvPr id="4" name="Content Placeholder 3">
            <a:extLst>
              <a:ext uri="{FF2B5EF4-FFF2-40B4-BE49-F238E27FC236}">
                <a16:creationId xmlns:a16="http://schemas.microsoft.com/office/drawing/2014/main" id="{1F0DBAEC-6C1C-3B13-B744-7691F29E9799}"/>
              </a:ext>
            </a:extLst>
          </p:cNvPr>
          <p:cNvSpPr>
            <a:spLocks noGrp="1"/>
          </p:cNvSpPr>
          <p:nvPr>
            <p:ph sz="half" idx="2"/>
          </p:nvPr>
        </p:nvSpPr>
        <p:spPr>
          <a:xfrm>
            <a:off x="6463626" y="1703250"/>
            <a:ext cx="5408736" cy="4374513"/>
          </a:xfrm>
        </p:spPr>
        <p:txBody>
          <a:bodyPr>
            <a:normAutofit/>
          </a:bodyPr>
          <a:lstStyle/>
          <a:p>
            <a:r>
              <a:rPr lang="en-US" dirty="0"/>
              <a:t>Based on probabilities, the ant is most likely to move to </a:t>
            </a:r>
            <a:r>
              <a:rPr lang="en-US" b="1" dirty="0"/>
              <a:t>City B or C</a:t>
            </a:r>
            <a:r>
              <a:rPr lang="en-US" dirty="0"/>
              <a:t>.</a:t>
            </a:r>
          </a:p>
          <a:p>
            <a:r>
              <a:rPr lang="en-US" dirty="0"/>
              <a:t>Continue moving to unvisited cities until the tour is complete.</a:t>
            </a:r>
          </a:p>
          <a:p>
            <a:pPr marL="0" indent="0">
              <a:buNone/>
            </a:pPr>
            <a:r>
              <a:rPr lang="en-IN" b="1" dirty="0"/>
              <a:t>Normalization:</a:t>
            </a:r>
          </a:p>
          <a:p>
            <a:r>
              <a:rPr lang="en-IN" dirty="0"/>
              <a:t>Total Probability=PAB+PAC+PAD+PAE</a:t>
            </a:r>
          </a:p>
          <a:p>
            <a:r>
              <a:rPr lang="en-IN" dirty="0"/>
              <a:t>​Normalize each </a:t>
            </a:r>
            <a:r>
              <a:rPr lang="en-IN" dirty="0" err="1"/>
              <a:t>Pij</a:t>
            </a:r>
            <a:r>
              <a:rPr lang="en-IN" dirty="0"/>
              <a:t>​ by dividing by the total.</a:t>
            </a:r>
          </a:p>
          <a:p>
            <a:endParaRPr lang="en-IN" dirty="0"/>
          </a:p>
        </p:txBody>
      </p:sp>
      <p:sp>
        <p:nvSpPr>
          <p:cNvPr id="2" name="Title 1">
            <a:extLst>
              <a:ext uri="{FF2B5EF4-FFF2-40B4-BE49-F238E27FC236}">
                <a16:creationId xmlns:a16="http://schemas.microsoft.com/office/drawing/2014/main" id="{8AC369E7-997F-B537-EA48-F1A0D855F228}"/>
              </a:ext>
            </a:extLst>
          </p:cNvPr>
          <p:cNvSpPr>
            <a:spLocks noGrp="1"/>
          </p:cNvSpPr>
          <p:nvPr>
            <p:ph type="title"/>
          </p:nvPr>
        </p:nvSpPr>
        <p:spPr/>
        <p:txBody>
          <a:bodyPr/>
          <a:lstStyle/>
          <a:p>
            <a:r>
              <a:rPr lang="en-US" dirty="0"/>
              <a:t>Iteration 1:</a:t>
            </a:r>
          </a:p>
        </p:txBody>
      </p:sp>
      <p:pic>
        <p:nvPicPr>
          <p:cNvPr id="14" name="Picture 13">
            <a:extLst>
              <a:ext uri="{FF2B5EF4-FFF2-40B4-BE49-F238E27FC236}">
                <a16:creationId xmlns:a16="http://schemas.microsoft.com/office/drawing/2014/main" id="{21862AE8-E883-E170-1E17-84E23858B0B3}"/>
              </a:ext>
            </a:extLst>
          </p:cNvPr>
          <p:cNvPicPr>
            <a:picLocks noChangeAspect="1"/>
          </p:cNvPicPr>
          <p:nvPr/>
        </p:nvPicPr>
        <p:blipFill>
          <a:blip r:embed="rId2"/>
          <a:srcRect l="-654" t="553" r="4517" b="-553"/>
          <a:stretch/>
        </p:blipFill>
        <p:spPr>
          <a:xfrm>
            <a:off x="467834" y="1627091"/>
            <a:ext cx="5244793" cy="1865507"/>
          </a:xfrm>
          <a:prstGeom prst="rect">
            <a:avLst/>
          </a:prstGeom>
        </p:spPr>
      </p:pic>
      <p:pic>
        <p:nvPicPr>
          <p:cNvPr id="16" name="Picture 15" descr="A black line with numbers&#10;&#10;Description automatically generated with medium confidence">
            <a:extLst>
              <a:ext uri="{FF2B5EF4-FFF2-40B4-BE49-F238E27FC236}">
                <a16:creationId xmlns:a16="http://schemas.microsoft.com/office/drawing/2014/main" id="{39C22ADD-438C-FABD-E680-416831691B5F}"/>
              </a:ext>
            </a:extLst>
          </p:cNvPr>
          <p:cNvPicPr>
            <a:picLocks noChangeAspect="1"/>
          </p:cNvPicPr>
          <p:nvPr/>
        </p:nvPicPr>
        <p:blipFill>
          <a:blip r:embed="rId3"/>
          <a:stretch>
            <a:fillRect/>
          </a:stretch>
        </p:blipFill>
        <p:spPr>
          <a:xfrm>
            <a:off x="1846634" y="3545556"/>
            <a:ext cx="4048328" cy="881311"/>
          </a:xfrm>
          <a:prstGeom prst="rect">
            <a:avLst/>
          </a:prstGeom>
        </p:spPr>
      </p:pic>
      <p:pic>
        <p:nvPicPr>
          <p:cNvPr id="18" name="Picture 17" descr="A number and symbols of a mathematical equation&#10;&#10;Description automatically generated with medium confidence">
            <a:extLst>
              <a:ext uri="{FF2B5EF4-FFF2-40B4-BE49-F238E27FC236}">
                <a16:creationId xmlns:a16="http://schemas.microsoft.com/office/drawing/2014/main" id="{CA9E5243-AF61-1F47-0ECF-66758D6C1767}"/>
              </a:ext>
            </a:extLst>
          </p:cNvPr>
          <p:cNvPicPr>
            <a:picLocks noChangeAspect="1"/>
          </p:cNvPicPr>
          <p:nvPr/>
        </p:nvPicPr>
        <p:blipFill>
          <a:blip r:embed="rId4"/>
          <a:stretch>
            <a:fillRect/>
          </a:stretch>
        </p:blipFill>
        <p:spPr>
          <a:xfrm>
            <a:off x="1734017" y="5221550"/>
            <a:ext cx="3978610" cy="881311"/>
          </a:xfrm>
          <a:prstGeom prst="rect">
            <a:avLst/>
          </a:prstGeom>
        </p:spPr>
      </p:pic>
    </p:spTree>
    <p:extLst>
      <p:ext uri="{BB962C8B-B14F-4D97-AF65-F5344CB8AC3E}">
        <p14:creationId xmlns:p14="http://schemas.microsoft.com/office/powerpoint/2010/main" val="2705299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2E4622B-7B27-771F-CF86-566D05272DF8}"/>
              </a:ext>
            </a:extLst>
          </p:cNvPr>
          <p:cNvSpPr>
            <a:spLocks noGrp="1"/>
          </p:cNvSpPr>
          <p:nvPr>
            <p:ph sz="half" idx="1"/>
          </p:nvPr>
        </p:nvSpPr>
        <p:spPr>
          <a:xfrm>
            <a:off x="608138" y="1802451"/>
            <a:ext cx="5092271" cy="4374512"/>
          </a:xfrm>
        </p:spPr>
        <p:txBody>
          <a:bodyPr/>
          <a:lstStyle/>
          <a:p>
            <a:r>
              <a:rPr lang="en-US" sz="2200" dirty="0"/>
              <a:t>After completing a tour (e.g., [A → B → C → D → E → A]), calculate the total tour length:</a:t>
            </a:r>
          </a:p>
          <a:p>
            <a:pPr>
              <a:buFont typeface="Arial" panose="020B0604020202020204" pitchFamily="34" charset="0"/>
              <a:buChar char="•"/>
            </a:pPr>
            <a:r>
              <a:rPr lang="en-US" sz="2200" dirty="0"/>
              <a:t>Assume the total length is L=12</a:t>
            </a:r>
          </a:p>
          <a:p>
            <a:pPr>
              <a:buFont typeface="Arial" panose="020B0604020202020204" pitchFamily="34" charset="0"/>
              <a:buChar char="•"/>
            </a:pPr>
            <a:endParaRPr lang="en-US" dirty="0"/>
          </a:p>
          <a:p>
            <a:pPr>
              <a:buFont typeface="Arial" panose="020B0604020202020204" pitchFamily="34" charset="0"/>
              <a:buChar char="•"/>
            </a:pPr>
            <a:endParaRPr lang="en-IN" dirty="0"/>
          </a:p>
        </p:txBody>
      </p:sp>
      <p:sp>
        <p:nvSpPr>
          <p:cNvPr id="8" name="Content Placeholder 2">
            <a:extLst>
              <a:ext uri="{FF2B5EF4-FFF2-40B4-BE49-F238E27FC236}">
                <a16:creationId xmlns:a16="http://schemas.microsoft.com/office/drawing/2014/main" id="{8DCAA900-8FE6-B21E-F50E-37A17B377F13}"/>
              </a:ext>
            </a:extLst>
          </p:cNvPr>
          <p:cNvSpPr>
            <a:spLocks noGrp="1"/>
          </p:cNvSpPr>
          <p:nvPr>
            <p:ph sz="half" idx="2"/>
          </p:nvPr>
        </p:nvSpPr>
        <p:spPr>
          <a:xfrm>
            <a:off x="6491593" y="1802450"/>
            <a:ext cx="5408736" cy="4374513"/>
          </a:xfrm>
        </p:spPr>
        <p:txBody>
          <a:bodyPr>
            <a:normAutofit/>
          </a:bodyPr>
          <a:lstStyle/>
          <a:p>
            <a:pPr>
              <a:buFont typeface="Arial" panose="020B0604020202020204" pitchFamily="34" charset="0"/>
              <a:buChar char="•"/>
            </a:pPr>
            <a:r>
              <a:rPr lang="en-US" sz="2200" dirty="0"/>
              <a:t>After the first iteration : </a:t>
            </a:r>
          </a:p>
          <a:p>
            <a:pPr marL="0" indent="0">
              <a:buNone/>
            </a:pPr>
            <a:r>
              <a:rPr lang="en-US" sz="2200" b="1" dirty="0"/>
              <a:t>                   Tour</a:t>
            </a:r>
            <a:r>
              <a:rPr lang="en-US" sz="2200" dirty="0"/>
              <a:t>: [A → B → C → D → E → A].</a:t>
            </a:r>
          </a:p>
          <a:p>
            <a:pPr>
              <a:buFont typeface="Arial" panose="020B0604020202020204" pitchFamily="34" charset="0"/>
              <a:buChar char="•"/>
            </a:pPr>
            <a:r>
              <a:rPr lang="en-US" sz="2200" b="1" dirty="0"/>
              <a:t>Total Length</a:t>
            </a:r>
            <a:r>
              <a:rPr lang="en-US" sz="2200" dirty="0"/>
              <a:t>: L=12</a:t>
            </a:r>
          </a:p>
          <a:p>
            <a:pPr>
              <a:buFont typeface="Arial" panose="020B0604020202020204" pitchFamily="34" charset="0"/>
              <a:buChar char="•"/>
            </a:pPr>
            <a:r>
              <a:rPr lang="en-US" sz="2200" b="1" dirty="0"/>
              <a:t>Updated Pheromones</a:t>
            </a:r>
            <a:r>
              <a:rPr lang="en-US" sz="2200" dirty="0"/>
              <a:t>: Reinforced on edges used in the tour, evaporated on others.</a:t>
            </a:r>
          </a:p>
          <a:p>
            <a:pPr>
              <a:buFont typeface="Arial" panose="020B0604020202020204" pitchFamily="34" charset="0"/>
              <a:buChar char="•"/>
            </a:pPr>
            <a:r>
              <a:rPr lang="en-US" sz="2200" b="1" dirty="0"/>
              <a:t>Stopping  condition</a:t>
            </a:r>
            <a:r>
              <a:rPr lang="en-US" sz="2200" dirty="0"/>
              <a:t>: Continue iterating until pheromone values stabilize and the shortest path is consistently identified.</a:t>
            </a:r>
          </a:p>
          <a:p>
            <a:pPr marL="0" marR="0" lvl="0" indent="0" defTabSz="914400" rtl="0" eaLnBrk="0" fontAlgn="base" latinLnBrk="0" hangingPunct="0">
              <a:spcBef>
                <a:spcPct val="0"/>
              </a:spcBef>
              <a:spcAft>
                <a:spcPts val="600"/>
              </a:spcAft>
              <a:buClrTx/>
              <a:buSzTx/>
              <a:buNone/>
              <a:tabLst/>
            </a:pPr>
            <a:endParaRPr kumimoji="0" lang="en-US" altLang="en-US" b="0" i="0" u="none" strike="noStrike" cap="none" normalizeH="0" baseline="0" dirty="0">
              <a:ln>
                <a:noFill/>
              </a:ln>
              <a:effectLst/>
            </a:endParaRPr>
          </a:p>
        </p:txBody>
      </p:sp>
      <p:sp>
        <p:nvSpPr>
          <p:cNvPr id="2" name="Title 1">
            <a:extLst>
              <a:ext uri="{FF2B5EF4-FFF2-40B4-BE49-F238E27FC236}">
                <a16:creationId xmlns:a16="http://schemas.microsoft.com/office/drawing/2014/main" id="{2476D675-7D4B-12BB-97DD-1474FDDC8456}"/>
              </a:ext>
            </a:extLst>
          </p:cNvPr>
          <p:cNvSpPr>
            <a:spLocks noGrp="1"/>
          </p:cNvSpPr>
          <p:nvPr>
            <p:ph type="title"/>
          </p:nvPr>
        </p:nvSpPr>
        <p:spPr/>
        <p:txBody>
          <a:bodyPr anchor="b">
            <a:normAutofit/>
          </a:bodyPr>
          <a:lstStyle/>
          <a:p>
            <a:r>
              <a:rPr kumimoji="0" lang="en-US" altLang="en-US" sz="4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Update Pheromones</a:t>
            </a:r>
            <a:r>
              <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(Subsequent Iterations)</a:t>
            </a:r>
            <a:endParaRPr lang="en-US" dirty="0"/>
          </a:p>
        </p:txBody>
      </p:sp>
      <p:pic>
        <p:nvPicPr>
          <p:cNvPr id="4" name="Picture 3" descr="A math equations on a white background">
            <a:extLst>
              <a:ext uri="{FF2B5EF4-FFF2-40B4-BE49-F238E27FC236}">
                <a16:creationId xmlns:a16="http://schemas.microsoft.com/office/drawing/2014/main" id="{CCE7FC9F-6053-9005-B38F-392E8DF2E076}"/>
              </a:ext>
            </a:extLst>
          </p:cNvPr>
          <p:cNvPicPr>
            <a:picLocks noChangeAspect="1"/>
          </p:cNvPicPr>
          <p:nvPr/>
        </p:nvPicPr>
        <p:blipFill>
          <a:blip r:embed="rId2"/>
          <a:stretch>
            <a:fillRect/>
          </a:stretch>
        </p:blipFill>
        <p:spPr>
          <a:xfrm>
            <a:off x="608138" y="3770018"/>
            <a:ext cx="5209002" cy="2255715"/>
          </a:xfrm>
          <a:prstGeom prst="rect">
            <a:avLst/>
          </a:prstGeom>
        </p:spPr>
      </p:pic>
    </p:spTree>
    <p:extLst>
      <p:ext uri="{BB962C8B-B14F-4D97-AF65-F5344CB8AC3E}">
        <p14:creationId xmlns:p14="http://schemas.microsoft.com/office/powerpoint/2010/main" val="1354488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B5895A45-40FD-5559-6E71-B970FBBAEBCD}"/>
              </a:ext>
            </a:extLst>
          </p:cNvPr>
          <p:cNvGraphicFramePr>
            <a:graphicFrameLocks noGrp="1"/>
          </p:cNvGraphicFramePr>
          <p:nvPr>
            <p:ph sz="half" idx="1"/>
            <p:extLst>
              <p:ext uri="{D42A27DB-BD31-4B8C-83A1-F6EECF244321}">
                <p14:modId xmlns:p14="http://schemas.microsoft.com/office/powerpoint/2010/main" val="3697544063"/>
              </p:ext>
            </p:extLst>
          </p:nvPr>
        </p:nvGraphicFramePr>
        <p:xfrm>
          <a:off x="608013" y="1801813"/>
          <a:ext cx="5411787" cy="4375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585AA2B5-3CA5-04CF-C9CC-39C096C1D187}"/>
              </a:ext>
            </a:extLst>
          </p:cNvPr>
          <p:cNvPicPr>
            <a:picLocks noGrp="1" noChangeAspect="1"/>
          </p:cNvPicPr>
          <p:nvPr>
            <p:ph sz="half" idx="2"/>
          </p:nvPr>
        </p:nvPicPr>
        <p:blipFill>
          <a:blip r:embed="rId7"/>
          <a:srcRect/>
          <a:stretch/>
        </p:blipFill>
        <p:spPr>
          <a:xfrm>
            <a:off x="6456947" y="1690689"/>
            <a:ext cx="5031419" cy="4291822"/>
          </a:xfrm>
        </p:spPr>
      </p:pic>
      <p:sp>
        <p:nvSpPr>
          <p:cNvPr id="2" name="Title 1">
            <a:extLst>
              <a:ext uri="{FF2B5EF4-FFF2-40B4-BE49-F238E27FC236}">
                <a16:creationId xmlns:a16="http://schemas.microsoft.com/office/drawing/2014/main" id="{5FC73DF5-E9F0-2C96-2A0E-A0962B0CA6D6}"/>
              </a:ext>
            </a:extLst>
          </p:cNvPr>
          <p:cNvSpPr>
            <a:spLocks noGrp="1"/>
          </p:cNvSpPr>
          <p:nvPr>
            <p:ph type="title"/>
          </p:nvPr>
        </p:nvSpPr>
        <p:spPr/>
        <p:txBody>
          <a:bodyPr anchor="b">
            <a:normAutofit/>
          </a:bodyPr>
          <a:lstStyle/>
          <a:p>
            <a:r>
              <a:rPr lang="en-US" dirty="0"/>
              <a:t>Result</a:t>
            </a:r>
          </a:p>
        </p:txBody>
      </p:sp>
    </p:spTree>
    <p:extLst>
      <p:ext uri="{BB962C8B-B14F-4D97-AF65-F5344CB8AC3E}">
        <p14:creationId xmlns:p14="http://schemas.microsoft.com/office/powerpoint/2010/main" val="387464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ollage of images of ants&#10;&#10;Description automatically generated">
            <a:extLst>
              <a:ext uri="{FF2B5EF4-FFF2-40B4-BE49-F238E27FC236}">
                <a16:creationId xmlns:a16="http://schemas.microsoft.com/office/drawing/2014/main" id="{160AE4A9-7678-8722-77AE-A7CF252FD2D5}"/>
              </a:ext>
            </a:extLst>
          </p:cNvPr>
          <p:cNvPicPr>
            <a:picLocks noGrp="1" noChangeAspect="1"/>
          </p:cNvPicPr>
          <p:nvPr>
            <p:ph sz="half" idx="1"/>
          </p:nvPr>
        </p:nvPicPr>
        <p:blipFill>
          <a:blip r:embed="rId3"/>
          <a:stretch>
            <a:fillRect/>
          </a:stretch>
        </p:blipFill>
        <p:spPr>
          <a:xfrm>
            <a:off x="1126331" y="1801813"/>
            <a:ext cx="4375150" cy="4375150"/>
          </a:xfrm>
        </p:spPr>
      </p:pic>
      <p:sp>
        <p:nvSpPr>
          <p:cNvPr id="6" name="Title 5">
            <a:extLst>
              <a:ext uri="{FF2B5EF4-FFF2-40B4-BE49-F238E27FC236}">
                <a16:creationId xmlns:a16="http://schemas.microsoft.com/office/drawing/2014/main" id="{862F4535-7038-67F5-0861-F93417A7E65B}"/>
              </a:ext>
            </a:extLst>
          </p:cNvPr>
          <p:cNvSpPr>
            <a:spLocks noGrp="1"/>
          </p:cNvSpPr>
          <p:nvPr>
            <p:ph type="title"/>
          </p:nvPr>
        </p:nvSpPr>
        <p:spPr>
          <a:xfrm>
            <a:off x="608138" y="365125"/>
            <a:ext cx="10972800" cy="1325563"/>
          </a:xfrm>
        </p:spPr>
        <p:txBody>
          <a:bodyPr anchor="b">
            <a:normAutofit/>
          </a:bodyPr>
          <a:lstStyle/>
          <a:p>
            <a:r>
              <a:rPr lang="en-US"/>
              <a:t>Introduction to Ant Colony Optimization (ACO)</a:t>
            </a:r>
            <a:endParaRPr lang="en-US" dirty="0"/>
          </a:p>
        </p:txBody>
      </p:sp>
      <p:graphicFrame>
        <p:nvGraphicFramePr>
          <p:cNvPr id="8" name="Content Placeholder 2">
            <a:extLst>
              <a:ext uri="{FF2B5EF4-FFF2-40B4-BE49-F238E27FC236}">
                <a16:creationId xmlns:a16="http://schemas.microsoft.com/office/drawing/2014/main" id="{09CCE94B-BFED-66F5-D2D5-C59E088A7161}"/>
              </a:ext>
            </a:extLst>
          </p:cNvPr>
          <p:cNvGraphicFramePr>
            <a:graphicFrameLocks noGrp="1"/>
          </p:cNvGraphicFramePr>
          <p:nvPr>
            <p:ph sz="half" idx="2"/>
            <p:extLst>
              <p:ext uri="{D42A27DB-BD31-4B8C-83A1-F6EECF244321}">
                <p14:modId xmlns:p14="http://schemas.microsoft.com/office/powerpoint/2010/main" val="2995044470"/>
              </p:ext>
            </p:extLst>
          </p:nvPr>
        </p:nvGraphicFramePr>
        <p:xfrm>
          <a:off x="6172203" y="1802449"/>
          <a:ext cx="5408736" cy="4816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36948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6EC28-F7FC-9074-8ADF-2135A0D87C8A}"/>
              </a:ext>
            </a:extLst>
          </p:cNvPr>
          <p:cNvSpPr>
            <a:spLocks noGrp="1"/>
          </p:cNvSpPr>
          <p:nvPr>
            <p:ph type="title"/>
          </p:nvPr>
        </p:nvSpPr>
        <p:spPr>
          <a:xfrm>
            <a:off x="608138" y="365125"/>
            <a:ext cx="10972800" cy="1325563"/>
          </a:xfrm>
        </p:spPr>
        <p:txBody>
          <a:bodyPr anchor="b">
            <a:normAutofit/>
          </a:bodyPr>
          <a:lstStyle/>
          <a:p>
            <a:r>
              <a:rPr lang="en-IN" dirty="0"/>
              <a:t>Conclusion </a:t>
            </a:r>
            <a:endParaRPr lang="en-US" dirty="0"/>
          </a:p>
        </p:txBody>
      </p:sp>
      <p:graphicFrame>
        <p:nvGraphicFramePr>
          <p:cNvPr id="5" name="Content Placeholder 2">
            <a:extLst>
              <a:ext uri="{FF2B5EF4-FFF2-40B4-BE49-F238E27FC236}">
                <a16:creationId xmlns:a16="http://schemas.microsoft.com/office/drawing/2014/main" id="{DF5A4A54-7E22-2CBF-F9B8-80E895045678}"/>
              </a:ext>
            </a:extLst>
          </p:cNvPr>
          <p:cNvGraphicFramePr>
            <a:graphicFrameLocks noGrp="1"/>
          </p:cNvGraphicFramePr>
          <p:nvPr>
            <p:ph sz="half" idx="2"/>
            <p:extLst>
              <p:ext uri="{D42A27DB-BD31-4B8C-83A1-F6EECF244321}">
                <p14:modId xmlns:p14="http://schemas.microsoft.com/office/powerpoint/2010/main" val="3438739077"/>
              </p:ext>
            </p:extLst>
          </p:nvPr>
        </p:nvGraphicFramePr>
        <p:xfrm>
          <a:off x="714703" y="1802450"/>
          <a:ext cx="10866236" cy="4335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7860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331B5-CA1E-798B-EFD4-550BAD57BBB4}"/>
              </a:ext>
            </a:extLst>
          </p:cNvPr>
          <p:cNvSpPr>
            <a:spLocks noGrp="1"/>
          </p:cNvSpPr>
          <p:nvPr>
            <p:ph type="title"/>
          </p:nvPr>
        </p:nvSpPr>
        <p:spPr>
          <a:xfrm>
            <a:off x="608138" y="365125"/>
            <a:ext cx="10972800" cy="1325563"/>
          </a:xfrm>
        </p:spPr>
        <p:txBody>
          <a:bodyPr anchor="b">
            <a:normAutofit/>
          </a:bodyPr>
          <a:lstStyle/>
          <a:p>
            <a:r>
              <a:rPr lang="en-IN" dirty="0"/>
              <a:t>Summary of the Method &amp; Importance:</a:t>
            </a:r>
            <a:endParaRPr lang="en-US" dirty="0"/>
          </a:p>
        </p:txBody>
      </p:sp>
      <p:graphicFrame>
        <p:nvGraphicFramePr>
          <p:cNvPr id="7" name="Content Placeholder 2">
            <a:extLst>
              <a:ext uri="{FF2B5EF4-FFF2-40B4-BE49-F238E27FC236}">
                <a16:creationId xmlns:a16="http://schemas.microsoft.com/office/drawing/2014/main" id="{B8560C75-4077-DCF2-D270-31BF6586C745}"/>
              </a:ext>
            </a:extLst>
          </p:cNvPr>
          <p:cNvGraphicFramePr>
            <a:graphicFrameLocks noGrp="1"/>
          </p:cNvGraphicFramePr>
          <p:nvPr>
            <p:ph idx="1"/>
            <p:extLst>
              <p:ext uri="{D42A27DB-BD31-4B8C-83A1-F6EECF244321}">
                <p14:modId xmlns:p14="http://schemas.microsoft.com/office/powerpoint/2010/main" val="4238553400"/>
              </p:ext>
            </p:extLst>
          </p:nvPr>
        </p:nvGraphicFramePr>
        <p:xfrm>
          <a:off x="606676" y="1690688"/>
          <a:ext cx="10972800" cy="4667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1382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21DBEB-0B96-D8D3-5FEC-26FBD82AA015}"/>
              </a:ext>
            </a:extLst>
          </p:cNvPr>
          <p:cNvSpPr>
            <a:spLocks noGrp="1"/>
          </p:cNvSpPr>
          <p:nvPr>
            <p:ph type="body" idx="1"/>
          </p:nvPr>
        </p:nvSpPr>
        <p:spPr/>
        <p:txBody>
          <a:bodyPr/>
          <a:lstStyle/>
          <a:p>
            <a:r>
              <a:rPr lang="en-IN" dirty="0"/>
              <a:t>Advantages</a:t>
            </a:r>
            <a:endParaRPr lang="en-US" dirty="0"/>
          </a:p>
        </p:txBody>
      </p:sp>
      <p:sp>
        <p:nvSpPr>
          <p:cNvPr id="3" name="Content Placeholder 2">
            <a:extLst>
              <a:ext uri="{FF2B5EF4-FFF2-40B4-BE49-F238E27FC236}">
                <a16:creationId xmlns:a16="http://schemas.microsoft.com/office/drawing/2014/main" id="{4B34FF36-F701-D84F-ABD9-76E15064D95C}"/>
              </a:ext>
            </a:extLst>
          </p:cNvPr>
          <p:cNvSpPr>
            <a:spLocks noGrp="1"/>
          </p:cNvSpPr>
          <p:nvPr>
            <p:ph sz="half" idx="2"/>
          </p:nvPr>
        </p:nvSpPr>
        <p:spPr/>
        <p:txBody>
          <a:bodyPr>
            <a:normAutofit fontScale="85000" lnSpcReduction="20000"/>
          </a:bodyPr>
          <a:lstStyle/>
          <a:p>
            <a:pPr marL="0" indent="0">
              <a:buNone/>
            </a:pPr>
            <a:r>
              <a:rPr lang="en-IN" b="1" dirty="0">
                <a:latin typeface="+mj-lt"/>
                <a:cs typeface="Times New Roman" panose="02020603050405020304" pitchFamily="18" charset="0"/>
              </a:rPr>
              <a:t>Robustness</a:t>
            </a:r>
            <a:r>
              <a:rPr lang="en-IN" dirty="0">
                <a:latin typeface="+mj-lt"/>
                <a:cs typeface="Times New Roman" panose="02020603050405020304" pitchFamily="18" charset="0"/>
              </a:rPr>
              <a:t>: Handles dynamic and stochastic environments effectively.</a:t>
            </a:r>
          </a:p>
          <a:p>
            <a:pPr marL="0" indent="0">
              <a:buNone/>
            </a:pPr>
            <a:r>
              <a:rPr lang="en-IN" b="1" dirty="0">
                <a:latin typeface="+mj-lt"/>
                <a:cs typeface="Times New Roman" panose="02020603050405020304" pitchFamily="18" charset="0"/>
              </a:rPr>
              <a:t>Parallelism</a:t>
            </a:r>
            <a:r>
              <a:rPr lang="en-IN" dirty="0">
                <a:latin typeface="+mj-lt"/>
                <a:cs typeface="Times New Roman" panose="02020603050405020304" pitchFamily="18" charset="0"/>
              </a:rPr>
              <a:t>: Multiple ants work simultaneously, exploring different solutions.</a:t>
            </a:r>
          </a:p>
          <a:p>
            <a:pPr marL="0" indent="0">
              <a:buNone/>
            </a:pPr>
            <a:r>
              <a:rPr lang="en-IN" b="1" dirty="0">
                <a:latin typeface="+mj-lt"/>
                <a:cs typeface="Times New Roman" panose="02020603050405020304" pitchFamily="18" charset="0"/>
              </a:rPr>
              <a:t>Scalability</a:t>
            </a:r>
            <a:r>
              <a:rPr lang="en-IN" dirty="0">
                <a:latin typeface="+mj-lt"/>
                <a:cs typeface="Times New Roman" panose="02020603050405020304" pitchFamily="18" charset="0"/>
              </a:rPr>
              <a:t>: Adaptable to various problem sizes and complexities.</a:t>
            </a:r>
          </a:p>
          <a:p>
            <a:pPr marL="0" indent="0">
              <a:buNone/>
            </a:pPr>
            <a:r>
              <a:rPr lang="en-IN" b="1" dirty="0">
                <a:latin typeface="+mj-lt"/>
                <a:cs typeface="Times New Roman" panose="02020603050405020304" pitchFamily="18" charset="0"/>
              </a:rPr>
              <a:t>Positive Feedback</a:t>
            </a:r>
            <a:r>
              <a:rPr lang="en-IN" dirty="0">
                <a:latin typeface="+mj-lt"/>
                <a:cs typeface="Times New Roman" panose="02020603050405020304" pitchFamily="18" charset="0"/>
              </a:rPr>
              <a:t>: Pheromone reinforcement encourages convergence toward optimal solutions.</a:t>
            </a:r>
          </a:p>
          <a:p>
            <a:endParaRPr lang="en-US" dirty="0"/>
          </a:p>
        </p:txBody>
      </p:sp>
      <p:sp>
        <p:nvSpPr>
          <p:cNvPr id="4" name="Text Placeholder 3">
            <a:extLst>
              <a:ext uri="{FF2B5EF4-FFF2-40B4-BE49-F238E27FC236}">
                <a16:creationId xmlns:a16="http://schemas.microsoft.com/office/drawing/2014/main" id="{04B5CA15-13E5-2805-BC5A-5516510403A7}"/>
              </a:ext>
            </a:extLst>
          </p:cNvPr>
          <p:cNvSpPr>
            <a:spLocks noGrp="1"/>
          </p:cNvSpPr>
          <p:nvPr>
            <p:ph type="body" sz="quarter" idx="3"/>
          </p:nvPr>
        </p:nvSpPr>
        <p:spPr/>
        <p:txBody>
          <a:bodyPr/>
          <a:lstStyle/>
          <a:p>
            <a:r>
              <a:rPr lang="en-IN" dirty="0"/>
              <a:t>Disadvantages</a:t>
            </a:r>
            <a:endParaRPr lang="en-US" dirty="0"/>
          </a:p>
        </p:txBody>
      </p:sp>
      <p:sp>
        <p:nvSpPr>
          <p:cNvPr id="5" name="Content Placeholder 4">
            <a:extLst>
              <a:ext uri="{FF2B5EF4-FFF2-40B4-BE49-F238E27FC236}">
                <a16:creationId xmlns:a16="http://schemas.microsoft.com/office/drawing/2014/main" id="{D4CCA8A3-798A-B089-BC83-1E8B2A225D35}"/>
              </a:ext>
            </a:extLst>
          </p:cNvPr>
          <p:cNvSpPr>
            <a:spLocks noGrp="1"/>
          </p:cNvSpPr>
          <p:nvPr>
            <p:ph sz="quarter" idx="4"/>
          </p:nvPr>
        </p:nvSpPr>
        <p:spPr/>
        <p:txBody>
          <a:bodyPr>
            <a:normAutofit fontScale="85000" lnSpcReduction="20000"/>
          </a:bodyPr>
          <a:lstStyle/>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latin typeface="+mj-lt"/>
                <a:cs typeface="Times New Roman" panose="02020603050405020304" pitchFamily="18" charset="0"/>
              </a:rPr>
              <a:t>Computational Cost</a:t>
            </a:r>
            <a:r>
              <a:rPr kumimoji="0" lang="en-US" altLang="en-US" sz="2400" b="0" i="0" u="none" strike="noStrike" cap="none" normalizeH="0" baseline="0" dirty="0">
                <a:ln>
                  <a:noFill/>
                </a:ln>
                <a:solidFill>
                  <a:schemeClr val="tx1"/>
                </a:solidFill>
                <a:effectLst/>
                <a:latin typeface="+mj-lt"/>
                <a:cs typeface="Times New Roman" panose="02020603050405020304" pitchFamily="18" charset="0"/>
              </a:rPr>
              <a:t>: Can be computationally expensive for large-scale problems due to the number of ants and iterations.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latin typeface="+mj-l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latin typeface="+mj-lt"/>
                <a:cs typeface="Times New Roman" panose="02020603050405020304" pitchFamily="18" charset="0"/>
              </a:rPr>
              <a:t>Premature Convergence</a:t>
            </a:r>
            <a:r>
              <a:rPr kumimoji="0" lang="en-US" altLang="en-US" sz="2400" b="0" i="0" u="none" strike="noStrike" cap="none" normalizeH="0" baseline="0" dirty="0">
                <a:ln>
                  <a:noFill/>
                </a:ln>
                <a:solidFill>
                  <a:schemeClr val="tx1"/>
                </a:solidFill>
                <a:effectLst/>
                <a:latin typeface="+mj-lt"/>
                <a:cs typeface="Times New Roman" panose="02020603050405020304" pitchFamily="18" charset="0"/>
              </a:rPr>
              <a:t>: Risk of converging to suboptimal solutions if pheromone levels become too concentrated on certain paths.</a:t>
            </a:r>
            <a:endParaRPr lang="en-US" altLang="en-US" sz="2400" dirty="0">
              <a:solidFill>
                <a:schemeClr val="tx1"/>
              </a:solidFill>
              <a:latin typeface="+mj-l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mj-l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latin typeface="+mj-lt"/>
                <a:cs typeface="Times New Roman" panose="02020603050405020304" pitchFamily="18" charset="0"/>
              </a:rPr>
              <a:t>Problem-Specific Heuristics</a:t>
            </a:r>
            <a:r>
              <a:rPr kumimoji="0" lang="en-US" altLang="en-US" sz="2400" b="0" i="0" u="none" strike="noStrike" cap="none" normalizeH="0" baseline="0" dirty="0">
                <a:ln>
                  <a:noFill/>
                </a:ln>
                <a:solidFill>
                  <a:schemeClr val="tx1"/>
                </a:solidFill>
                <a:effectLst/>
                <a:latin typeface="+mj-lt"/>
                <a:cs typeface="Times New Roman" panose="02020603050405020304" pitchFamily="18" charset="0"/>
              </a:rPr>
              <a:t>: Requires appropriate heuristic information to guide the search effectively. </a:t>
            </a:r>
          </a:p>
          <a:p>
            <a:endParaRPr lang="en-US" dirty="0"/>
          </a:p>
        </p:txBody>
      </p:sp>
      <p:sp>
        <p:nvSpPr>
          <p:cNvPr id="6" name="Title 5">
            <a:extLst>
              <a:ext uri="{FF2B5EF4-FFF2-40B4-BE49-F238E27FC236}">
                <a16:creationId xmlns:a16="http://schemas.microsoft.com/office/drawing/2014/main" id="{84DCE0AF-F77C-1141-BCC3-A5DA390874C8}"/>
              </a:ext>
            </a:extLst>
          </p:cNvPr>
          <p:cNvSpPr>
            <a:spLocks noGrp="1"/>
          </p:cNvSpPr>
          <p:nvPr>
            <p:ph type="title"/>
          </p:nvPr>
        </p:nvSpPr>
        <p:spPr/>
        <p:txBody>
          <a:bodyPr>
            <a:normAutofit/>
          </a:bodyPr>
          <a:lstStyle/>
          <a:p>
            <a:r>
              <a:rPr lang="en-US" dirty="0"/>
              <a:t>Advantages and Disadvantages:</a:t>
            </a:r>
          </a:p>
        </p:txBody>
      </p:sp>
    </p:spTree>
    <p:extLst>
      <p:ext uri="{BB962C8B-B14F-4D97-AF65-F5344CB8AC3E}">
        <p14:creationId xmlns:p14="http://schemas.microsoft.com/office/powerpoint/2010/main" val="2495129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92CB2-DCAE-0F29-3427-49D027232746}"/>
              </a:ext>
            </a:extLst>
          </p:cNvPr>
          <p:cNvSpPr>
            <a:spLocks noGrp="1"/>
          </p:cNvSpPr>
          <p:nvPr>
            <p:ph type="title"/>
          </p:nvPr>
        </p:nvSpPr>
        <p:spPr/>
        <p:txBody>
          <a:bodyPr/>
          <a:lstStyle/>
          <a:p>
            <a:r>
              <a:rPr lang="en-IN" dirty="0"/>
              <a:t>Final Thoughts</a:t>
            </a:r>
            <a:endParaRPr lang="en-US" dirty="0"/>
          </a:p>
        </p:txBody>
      </p:sp>
      <p:sp>
        <p:nvSpPr>
          <p:cNvPr id="3" name="Content Placeholder 2">
            <a:extLst>
              <a:ext uri="{FF2B5EF4-FFF2-40B4-BE49-F238E27FC236}">
                <a16:creationId xmlns:a16="http://schemas.microsoft.com/office/drawing/2014/main" id="{8685663B-0BEB-C135-0FCE-236BA77409CE}"/>
              </a:ext>
            </a:extLst>
          </p:cNvPr>
          <p:cNvSpPr>
            <a:spLocks noGrp="1"/>
          </p:cNvSpPr>
          <p:nvPr>
            <p:ph idx="1"/>
          </p:nvPr>
        </p:nvSpPr>
        <p:spPr/>
        <p:txBody>
          <a:bodyPr/>
          <a:lstStyle/>
          <a:p>
            <a:r>
              <a:rPr lang="en-US">
                <a:latin typeface="+mj-lt"/>
                <a:cs typeface="Times New Roman" panose="02020603050405020304" pitchFamily="18" charset="0"/>
              </a:rPr>
              <a:t>ACO represents an elegant fusion of natural intelligence and computational techniques, making it a valuable tool in the field of optimization. Despite its limitations, ongoing advancements and hybrid approaches continue to enhance its efficiency and applicability. As industries increasingly rely on optimization to solve real-world challenges, ACO remains a vital and evolving algorithm for tackling complex problems.</a:t>
            </a:r>
          </a:p>
          <a:p>
            <a:endParaRPr lang="en-US">
              <a:latin typeface="+mj-lt"/>
              <a:cs typeface="Times New Roman" panose="02020603050405020304" pitchFamily="18" charset="0"/>
            </a:endParaRPr>
          </a:p>
          <a:p>
            <a:pPr marL="0" indent="0">
              <a:buNone/>
            </a:pPr>
            <a:r>
              <a:rPr lang="en-US">
                <a:latin typeface="+mj-lt"/>
                <a:cs typeface="Times New Roman" panose="02020603050405020304" pitchFamily="18" charset="0"/>
              </a:rPr>
              <a:t>                                                                          </a:t>
            </a:r>
            <a:r>
              <a:rPr lang="en-US" b="1">
                <a:latin typeface="+mj-lt"/>
                <a:cs typeface="Times New Roman" panose="02020603050405020304" pitchFamily="18" charset="0"/>
              </a:rPr>
              <a:t>Thank You</a:t>
            </a:r>
            <a:endParaRPr lang="en-IN" b="1">
              <a:latin typeface="+mj-lt"/>
              <a:cs typeface="Times New Roman" panose="02020603050405020304" pitchFamily="18" charset="0"/>
            </a:endParaRPr>
          </a:p>
          <a:p>
            <a:endParaRPr lang="en-US" dirty="0"/>
          </a:p>
        </p:txBody>
      </p:sp>
    </p:spTree>
    <p:extLst>
      <p:ext uri="{BB962C8B-B14F-4D97-AF65-F5344CB8AC3E}">
        <p14:creationId xmlns:p14="http://schemas.microsoft.com/office/powerpoint/2010/main" val="24076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C2F08-304E-CF90-4D35-2A94A52F5153}"/>
              </a:ext>
            </a:extLst>
          </p:cNvPr>
          <p:cNvSpPr>
            <a:spLocks noGrp="1"/>
          </p:cNvSpPr>
          <p:nvPr>
            <p:ph type="title"/>
          </p:nvPr>
        </p:nvSpPr>
        <p:spPr/>
        <p:txBody>
          <a:bodyPr/>
          <a:lstStyle/>
          <a:p>
            <a:r>
              <a:rPr lang="en-US" dirty="0"/>
              <a:t>                                    Main Idea</a:t>
            </a:r>
          </a:p>
        </p:txBody>
      </p:sp>
      <p:sp>
        <p:nvSpPr>
          <p:cNvPr id="3" name="Content Placeholder 2">
            <a:extLst>
              <a:ext uri="{FF2B5EF4-FFF2-40B4-BE49-F238E27FC236}">
                <a16:creationId xmlns:a16="http://schemas.microsoft.com/office/drawing/2014/main" id="{527504B8-FFDA-FAE8-68CD-AC973351D0C1}"/>
              </a:ext>
            </a:extLst>
          </p:cNvPr>
          <p:cNvSpPr>
            <a:spLocks noGrp="1"/>
          </p:cNvSpPr>
          <p:nvPr>
            <p:ph idx="1"/>
          </p:nvPr>
        </p:nvSpPr>
        <p:spPr/>
        <p:txBody>
          <a:bodyPr>
            <a:normAutofit fontScale="92500" lnSpcReduction="10000"/>
          </a:bodyPr>
          <a:lstStyle/>
          <a:p>
            <a:pPr>
              <a:lnSpc>
                <a:spcPct val="100000"/>
              </a:lnSpc>
            </a:pPr>
            <a:r>
              <a:rPr lang="en-US" sz="2400" dirty="0">
                <a:cs typeface="Times New Roman" panose="02020603050405020304" pitchFamily="18" charset="0"/>
              </a:rPr>
              <a:t>ACO is based on the observation of real ant colonies. When ants search for food, they deposit a chemical substance called </a:t>
            </a:r>
            <a:r>
              <a:rPr lang="en-US" sz="2400" b="1" dirty="0">
                <a:cs typeface="Times New Roman" panose="02020603050405020304" pitchFamily="18" charset="0"/>
              </a:rPr>
              <a:t>pheromone</a:t>
            </a:r>
            <a:r>
              <a:rPr lang="en-US" sz="2400" dirty="0">
                <a:cs typeface="Times New Roman" panose="02020603050405020304" pitchFamily="18" charset="0"/>
              </a:rPr>
              <a:t> along the paths they traverse. Other ants detect these pheromones and are more likely to follow paths with higher pheromone intensity. Over time, as more ants traverse shorter paths, those paths accumulate more pheromones, reinforcing their desirability. This positive feedback mechanism helps the colony collectively discover the most efficient routes to food sources.</a:t>
            </a:r>
          </a:p>
          <a:p>
            <a:pPr>
              <a:lnSpc>
                <a:spcPct val="100000"/>
              </a:lnSpc>
            </a:pPr>
            <a:r>
              <a:rPr lang="en-US" sz="2400" dirty="0">
                <a:cs typeface="Times New Roman" panose="02020603050405020304" pitchFamily="18" charset="0"/>
              </a:rPr>
              <a:t>In ACO, this natural behavior is translated into a computational model:</a:t>
            </a:r>
          </a:p>
          <a:p>
            <a:pPr>
              <a:lnSpc>
                <a:spcPct val="100000"/>
              </a:lnSpc>
              <a:buFont typeface="+mj-lt"/>
              <a:buAutoNum type="arabicPeriod"/>
            </a:pPr>
            <a:r>
              <a:rPr lang="en-US" sz="2400" b="1" dirty="0">
                <a:cs typeface="Times New Roman" panose="02020603050405020304" pitchFamily="18" charset="0"/>
              </a:rPr>
              <a:t>Pheromone Trails</a:t>
            </a:r>
            <a:r>
              <a:rPr lang="en-US" sz="2400" dirty="0">
                <a:cs typeface="Times New Roman" panose="02020603050405020304" pitchFamily="18" charset="0"/>
              </a:rPr>
              <a:t>: Represent the desirability of a path.</a:t>
            </a:r>
          </a:p>
          <a:p>
            <a:pPr>
              <a:lnSpc>
                <a:spcPct val="100000"/>
              </a:lnSpc>
              <a:buFont typeface="+mj-lt"/>
              <a:buAutoNum type="arabicPeriod"/>
            </a:pPr>
            <a:r>
              <a:rPr lang="en-US" sz="2400" b="1" dirty="0">
                <a:cs typeface="Times New Roman" panose="02020603050405020304" pitchFamily="18" charset="0"/>
              </a:rPr>
              <a:t>Heuristic Information</a:t>
            </a:r>
            <a:r>
              <a:rPr lang="en-US" sz="2400" dirty="0">
                <a:cs typeface="Times New Roman" panose="02020603050405020304" pitchFamily="18" charset="0"/>
              </a:rPr>
              <a:t>: Represents problem-specific factors like distance or cost.</a:t>
            </a:r>
          </a:p>
          <a:p>
            <a:pPr>
              <a:lnSpc>
                <a:spcPct val="100000"/>
              </a:lnSpc>
              <a:buFont typeface="+mj-lt"/>
              <a:buAutoNum type="arabicPeriod"/>
            </a:pPr>
            <a:r>
              <a:rPr lang="en-US" sz="2400" b="1" dirty="0">
                <a:cs typeface="Times New Roman" panose="02020603050405020304" pitchFamily="18" charset="0"/>
              </a:rPr>
              <a:t>Exploration and Exploitation</a:t>
            </a:r>
            <a:r>
              <a:rPr lang="en-US" sz="2400" dirty="0">
                <a:cs typeface="Times New Roman" panose="02020603050405020304" pitchFamily="18" charset="0"/>
              </a:rPr>
              <a:t>: Balancing the discovery of new paths with the reinforcement of known good paths.</a:t>
            </a:r>
          </a:p>
          <a:p>
            <a:endParaRPr lang="en-US" dirty="0"/>
          </a:p>
        </p:txBody>
      </p:sp>
    </p:spTree>
    <p:extLst>
      <p:ext uri="{BB962C8B-B14F-4D97-AF65-F5344CB8AC3E}">
        <p14:creationId xmlns:p14="http://schemas.microsoft.com/office/powerpoint/2010/main" val="3102324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D5EEC-F306-46C9-3A72-BEB83619B74D}"/>
              </a:ext>
            </a:extLst>
          </p:cNvPr>
          <p:cNvSpPr>
            <a:spLocks noGrp="1"/>
          </p:cNvSpPr>
          <p:nvPr>
            <p:ph type="title"/>
          </p:nvPr>
        </p:nvSpPr>
        <p:spPr>
          <a:xfrm>
            <a:off x="608138" y="365125"/>
            <a:ext cx="10972800" cy="1325563"/>
          </a:xfrm>
        </p:spPr>
        <p:txBody>
          <a:bodyPr anchor="b">
            <a:normAutofit/>
          </a:bodyPr>
          <a:lstStyle/>
          <a:p>
            <a:r>
              <a:rPr lang="en-IN" dirty="0"/>
              <a:t>Historical Background</a:t>
            </a:r>
            <a:endParaRPr lang="en-US" dirty="0"/>
          </a:p>
        </p:txBody>
      </p:sp>
      <p:graphicFrame>
        <p:nvGraphicFramePr>
          <p:cNvPr id="5" name="Content Placeholder 2">
            <a:extLst>
              <a:ext uri="{FF2B5EF4-FFF2-40B4-BE49-F238E27FC236}">
                <a16:creationId xmlns:a16="http://schemas.microsoft.com/office/drawing/2014/main" id="{9D70AC28-5B71-74F7-8B9D-EBE60DF3E2FF}"/>
              </a:ext>
            </a:extLst>
          </p:cNvPr>
          <p:cNvGraphicFramePr>
            <a:graphicFrameLocks noGrp="1"/>
          </p:cNvGraphicFramePr>
          <p:nvPr>
            <p:ph idx="1"/>
            <p:extLst>
              <p:ext uri="{D42A27DB-BD31-4B8C-83A1-F6EECF244321}">
                <p14:modId xmlns:p14="http://schemas.microsoft.com/office/powerpoint/2010/main" val="1791712244"/>
              </p:ext>
            </p:extLst>
          </p:nvPr>
        </p:nvGraphicFramePr>
        <p:xfrm>
          <a:off x="608138" y="1825625"/>
          <a:ext cx="10972800" cy="4229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1761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network formed by white dots">
            <a:extLst>
              <a:ext uri="{FF2B5EF4-FFF2-40B4-BE49-F238E27FC236}">
                <a16:creationId xmlns:a16="http://schemas.microsoft.com/office/drawing/2014/main" id="{3179AE9E-4767-30D6-0C84-9AA23113CB2D}"/>
              </a:ext>
            </a:extLst>
          </p:cNvPr>
          <p:cNvPicPr>
            <a:picLocks noChangeAspect="1"/>
          </p:cNvPicPr>
          <p:nvPr/>
        </p:nvPicPr>
        <p:blipFill>
          <a:blip r:embed="rId2"/>
          <a:srcRect l="23000" r="-1" b="-1"/>
          <a:stretch/>
        </p:blipFill>
        <p:spPr>
          <a:xfrm>
            <a:off x="5334000" y="2"/>
            <a:ext cx="6857998" cy="6857998"/>
          </a:xfrm>
          <a:custGeom>
            <a:avLst/>
            <a:gdLst>
              <a:gd name="connsiteX0" fmla="*/ 0 w 6858000"/>
              <a:gd name="connsiteY0" fmla="*/ 0 h 6857999"/>
              <a:gd name="connsiteX1" fmla="*/ 6858000 w 6858000"/>
              <a:gd name="connsiteY1" fmla="*/ 0 h 6857999"/>
              <a:gd name="connsiteX2" fmla="*/ 6858000 w 6858000"/>
              <a:gd name="connsiteY2" fmla="*/ 6857999 h 6857999"/>
              <a:gd name="connsiteX3" fmla="*/ 0 w 6858000"/>
              <a:gd name="connsiteY3" fmla="*/ 6857999 h 6857999"/>
              <a:gd name="connsiteX4" fmla="*/ 0 w 6858000"/>
              <a:gd name="connsiteY4" fmla="*/ 4063452 h 6857999"/>
              <a:gd name="connsiteX5" fmla="*/ 497840 w 6858000"/>
              <a:gd name="connsiteY5" fmla="*/ 3460690 h 6857999"/>
              <a:gd name="connsiteX6" fmla="*/ 0 w 6858000"/>
              <a:gd name="connsiteY6" fmla="*/ 285792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0" y="0"/>
                </a:moveTo>
                <a:lnTo>
                  <a:pt x="6858000" y="0"/>
                </a:lnTo>
                <a:lnTo>
                  <a:pt x="6858000" y="6857999"/>
                </a:lnTo>
                <a:lnTo>
                  <a:pt x="0" y="6857999"/>
                </a:lnTo>
                <a:lnTo>
                  <a:pt x="0" y="4063452"/>
                </a:lnTo>
                <a:lnTo>
                  <a:pt x="497840" y="3460690"/>
                </a:lnTo>
                <a:lnTo>
                  <a:pt x="0" y="2857926"/>
                </a:lnTo>
                <a:close/>
              </a:path>
            </a:pathLst>
          </a:custGeom>
          <a:noFill/>
        </p:spPr>
      </p:pic>
      <p:sp>
        <p:nvSpPr>
          <p:cNvPr id="3" name="Content Placeholder 2">
            <a:extLst>
              <a:ext uri="{FF2B5EF4-FFF2-40B4-BE49-F238E27FC236}">
                <a16:creationId xmlns:a16="http://schemas.microsoft.com/office/drawing/2014/main" id="{D8D1660E-B156-8B85-42D3-22FD84EBA045}"/>
              </a:ext>
            </a:extLst>
          </p:cNvPr>
          <p:cNvSpPr>
            <a:spLocks noGrp="1"/>
          </p:cNvSpPr>
          <p:nvPr>
            <p:ph type="body" sz="half" idx="2"/>
          </p:nvPr>
        </p:nvSpPr>
        <p:spPr>
          <a:xfrm>
            <a:off x="608139" y="2618793"/>
            <a:ext cx="4022228" cy="3976560"/>
          </a:xfrm>
        </p:spPr>
        <p:txBody>
          <a:bodyPr>
            <a:normAutofit fontScale="62500" lnSpcReduction="20000"/>
          </a:bodyPr>
          <a:lstStyle/>
          <a:p>
            <a:pPr>
              <a:lnSpc>
                <a:spcPct val="110000"/>
              </a:lnSpc>
            </a:pPr>
            <a:r>
              <a:rPr lang="en-US" sz="2900" dirty="0">
                <a:latin typeface="Aptos" panose="020B0004020202020204" pitchFamily="34" charset="0"/>
                <a:cs typeface="Times New Roman" panose="02020603050405020304" pitchFamily="18" charset="0"/>
              </a:rPr>
              <a:t>The Ant Colony Optimization algorithm simulates the collective behavior of ants to solve optimization problems. Below is a detailed step-by-step explanation of the algorithm, including the intuition behind each step, stopping conditions, and user-controlled parameters.</a:t>
            </a:r>
          </a:p>
          <a:p>
            <a:pPr>
              <a:lnSpc>
                <a:spcPct val="110000"/>
              </a:lnSpc>
            </a:pPr>
            <a:r>
              <a:rPr lang="en-US" sz="2900" dirty="0">
                <a:latin typeface="Aptos" panose="020B0004020202020204" pitchFamily="34" charset="0"/>
                <a:cs typeface="Times New Roman" panose="02020603050405020304" pitchFamily="18" charset="0"/>
              </a:rPr>
              <a:t>Main Steps of the Algorithm:</a:t>
            </a:r>
          </a:p>
          <a:p>
            <a:pPr>
              <a:lnSpc>
                <a:spcPct val="110000"/>
              </a:lnSpc>
            </a:pPr>
            <a:r>
              <a:rPr lang="en-US" sz="2900" dirty="0">
                <a:latin typeface="Aptos" panose="020B0004020202020204" pitchFamily="34" charset="0"/>
                <a:cs typeface="Times New Roman" panose="02020603050405020304" pitchFamily="18" charset="0"/>
              </a:rPr>
              <a:t>1) Initialization</a:t>
            </a:r>
          </a:p>
          <a:p>
            <a:pPr>
              <a:lnSpc>
                <a:spcPct val="110000"/>
              </a:lnSpc>
            </a:pPr>
            <a:r>
              <a:rPr lang="en-US" sz="2900" dirty="0">
                <a:latin typeface="Aptos" panose="020B0004020202020204" pitchFamily="34" charset="0"/>
                <a:cs typeface="Times New Roman" panose="02020603050405020304" pitchFamily="18" charset="0"/>
              </a:rPr>
              <a:t>2)</a:t>
            </a:r>
            <a:r>
              <a:rPr lang="en-IN" sz="2900" dirty="0">
                <a:latin typeface="Aptos" panose="020B0004020202020204" pitchFamily="34" charset="0"/>
                <a:cs typeface="Times New Roman" panose="02020603050405020304" pitchFamily="18" charset="0"/>
              </a:rPr>
              <a:t> Ant Solution Construction</a:t>
            </a:r>
            <a:endParaRPr lang="en-US" sz="2900" dirty="0">
              <a:latin typeface="Aptos" panose="020B0004020202020204" pitchFamily="34" charset="0"/>
              <a:cs typeface="Times New Roman" panose="02020603050405020304" pitchFamily="18" charset="0"/>
            </a:endParaRPr>
          </a:p>
          <a:p>
            <a:pPr>
              <a:lnSpc>
                <a:spcPct val="110000"/>
              </a:lnSpc>
            </a:pPr>
            <a:r>
              <a:rPr lang="en-US" sz="2900" dirty="0">
                <a:latin typeface="Aptos" panose="020B0004020202020204" pitchFamily="34" charset="0"/>
                <a:cs typeface="Times New Roman" panose="02020603050405020304" pitchFamily="18" charset="0"/>
              </a:rPr>
              <a:t>3) </a:t>
            </a:r>
            <a:r>
              <a:rPr lang="en-IN" sz="2900" dirty="0">
                <a:latin typeface="Aptos" panose="020B0004020202020204" pitchFamily="34" charset="0"/>
                <a:cs typeface="Times New Roman" panose="02020603050405020304" pitchFamily="18" charset="0"/>
              </a:rPr>
              <a:t>Pheromone Update</a:t>
            </a:r>
            <a:endParaRPr lang="en-US" sz="2900" dirty="0">
              <a:latin typeface="Aptos" panose="020B0004020202020204" pitchFamily="34" charset="0"/>
              <a:cs typeface="Times New Roman" panose="02020603050405020304" pitchFamily="18" charset="0"/>
            </a:endParaRPr>
          </a:p>
          <a:p>
            <a:pPr>
              <a:lnSpc>
                <a:spcPct val="110000"/>
              </a:lnSpc>
            </a:pPr>
            <a:r>
              <a:rPr lang="en-US" sz="2900" dirty="0">
                <a:latin typeface="Aptos" panose="020B0004020202020204" pitchFamily="34" charset="0"/>
                <a:cs typeface="Times New Roman" panose="02020603050405020304" pitchFamily="18" charset="0"/>
              </a:rPr>
              <a:t>4) </a:t>
            </a:r>
            <a:r>
              <a:rPr lang="en-IN" sz="2900" dirty="0">
                <a:latin typeface="Aptos" panose="020B0004020202020204" pitchFamily="34" charset="0"/>
                <a:cs typeface="Times New Roman" panose="02020603050405020304" pitchFamily="18" charset="0"/>
              </a:rPr>
              <a:t>Iteration</a:t>
            </a:r>
          </a:p>
          <a:p>
            <a:pPr>
              <a:lnSpc>
                <a:spcPct val="110000"/>
              </a:lnSpc>
            </a:pPr>
            <a:endParaRPr lang="en-US" sz="1000" dirty="0"/>
          </a:p>
        </p:txBody>
      </p:sp>
      <p:sp>
        <p:nvSpPr>
          <p:cNvPr id="2" name="Title 1">
            <a:extLst>
              <a:ext uri="{FF2B5EF4-FFF2-40B4-BE49-F238E27FC236}">
                <a16:creationId xmlns:a16="http://schemas.microsoft.com/office/drawing/2014/main" id="{AC7A221C-2288-16DE-4642-396D1CCE4E65}"/>
              </a:ext>
            </a:extLst>
          </p:cNvPr>
          <p:cNvSpPr>
            <a:spLocks noGrp="1"/>
          </p:cNvSpPr>
          <p:nvPr>
            <p:ph type="title"/>
          </p:nvPr>
        </p:nvSpPr>
        <p:spPr>
          <a:xfrm>
            <a:off x="608139" y="389107"/>
            <a:ext cx="3584483" cy="1987254"/>
          </a:xfrm>
        </p:spPr>
        <p:txBody>
          <a:bodyPr anchor="b">
            <a:normAutofit fontScale="90000"/>
          </a:bodyPr>
          <a:lstStyle/>
          <a:p>
            <a:r>
              <a:rPr lang="en-IN" sz="3400" dirty="0"/>
              <a:t>Algorithm Description: Ant Colony Optimization (ACO)</a:t>
            </a:r>
            <a:endParaRPr lang="en-US" sz="3400" dirty="0"/>
          </a:p>
        </p:txBody>
      </p:sp>
    </p:spTree>
    <p:extLst>
      <p:ext uri="{BB962C8B-B14F-4D97-AF65-F5344CB8AC3E}">
        <p14:creationId xmlns:p14="http://schemas.microsoft.com/office/powerpoint/2010/main" val="3387730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3327F-A7C0-A62E-CD88-91ADAE629573}"/>
              </a:ext>
            </a:extLst>
          </p:cNvPr>
          <p:cNvSpPr>
            <a:spLocks noGrp="1"/>
          </p:cNvSpPr>
          <p:nvPr>
            <p:ph type="title"/>
          </p:nvPr>
        </p:nvSpPr>
        <p:spPr>
          <a:xfrm>
            <a:off x="608138" y="365125"/>
            <a:ext cx="10972800" cy="1325563"/>
          </a:xfrm>
        </p:spPr>
        <p:txBody>
          <a:bodyPr anchor="b">
            <a:normAutofit/>
          </a:bodyPr>
          <a:lstStyle/>
          <a:p>
            <a:r>
              <a:rPr lang="en-IN" dirty="0"/>
              <a:t>Initialization</a:t>
            </a:r>
            <a:endParaRPr lang="en-US" dirty="0"/>
          </a:p>
        </p:txBody>
      </p:sp>
      <p:graphicFrame>
        <p:nvGraphicFramePr>
          <p:cNvPr id="5" name="Content Placeholder 2">
            <a:extLst>
              <a:ext uri="{FF2B5EF4-FFF2-40B4-BE49-F238E27FC236}">
                <a16:creationId xmlns:a16="http://schemas.microsoft.com/office/drawing/2014/main" id="{699F228E-8028-C85B-EE69-0113C7CFA1BB}"/>
              </a:ext>
            </a:extLst>
          </p:cNvPr>
          <p:cNvGraphicFramePr>
            <a:graphicFrameLocks noGrp="1"/>
          </p:cNvGraphicFramePr>
          <p:nvPr>
            <p:ph idx="1"/>
            <p:extLst>
              <p:ext uri="{D42A27DB-BD31-4B8C-83A1-F6EECF244321}">
                <p14:modId xmlns:p14="http://schemas.microsoft.com/office/powerpoint/2010/main" val="1634453387"/>
              </p:ext>
            </p:extLst>
          </p:nvPr>
        </p:nvGraphicFramePr>
        <p:xfrm>
          <a:off x="608138" y="1825625"/>
          <a:ext cx="10972800" cy="4229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888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83F1F-D105-9FB0-3C73-F3ABFA4142B8}"/>
              </a:ext>
            </a:extLst>
          </p:cNvPr>
          <p:cNvSpPr>
            <a:spLocks noGrp="1"/>
          </p:cNvSpPr>
          <p:nvPr>
            <p:ph type="title"/>
          </p:nvPr>
        </p:nvSpPr>
        <p:spPr/>
        <p:txBody>
          <a:bodyPr/>
          <a:lstStyle/>
          <a:p>
            <a:r>
              <a:rPr lang="en-IN" dirty="0"/>
              <a:t>Ant Solution Construction</a:t>
            </a:r>
            <a:endParaRPr lang="en-US" dirty="0"/>
          </a:p>
        </p:txBody>
      </p:sp>
      <p:sp>
        <p:nvSpPr>
          <p:cNvPr id="3" name="Content Placeholder 2">
            <a:extLst>
              <a:ext uri="{FF2B5EF4-FFF2-40B4-BE49-F238E27FC236}">
                <a16:creationId xmlns:a16="http://schemas.microsoft.com/office/drawing/2014/main" id="{7B51E0A6-8095-287B-9FE8-7FA2F12E4159}"/>
              </a:ext>
            </a:extLst>
          </p:cNvPr>
          <p:cNvSpPr>
            <a:spLocks noGrp="1"/>
          </p:cNvSpPr>
          <p:nvPr>
            <p:ph idx="1"/>
          </p:nvPr>
        </p:nvSpPr>
        <p:spPr/>
        <p:txBody>
          <a:bodyPr>
            <a:normAutofit fontScale="92500" lnSpcReduction="10000"/>
          </a:bodyPr>
          <a:lstStyle/>
          <a:p>
            <a:r>
              <a:rPr lang="en-US" dirty="0">
                <a:cs typeface="Times New Roman" panose="02020603050405020304" pitchFamily="18" charset="0"/>
              </a:rPr>
              <a:t>Each ant starts from a random node and incrementally builds a solution by choosing the next node based on a probabilistic rule:</a:t>
            </a:r>
          </a:p>
          <a:p>
            <a:pPr marL="0" indent="0">
              <a:buNone/>
            </a:pPr>
            <a:endParaRPr lang="en-US" dirty="0">
              <a:cs typeface="Times New Roman" panose="02020603050405020304" pitchFamily="18" charset="0"/>
            </a:endParaRPr>
          </a:p>
          <a:p>
            <a:pPr marL="0" indent="0">
              <a:buNone/>
            </a:pPr>
            <a:endParaRPr lang="en-US" dirty="0">
              <a:cs typeface="Times New Roman" panose="02020603050405020304" pitchFamily="18" charset="0"/>
            </a:endParaRPr>
          </a:p>
          <a:p>
            <a:pPr marL="0" indent="0">
              <a:buNone/>
            </a:pPr>
            <a:endParaRPr lang="en-US" dirty="0">
              <a:cs typeface="Times New Roman" panose="02020603050405020304" pitchFamily="18" charset="0"/>
            </a:endParaRPr>
          </a:p>
          <a:p>
            <a:pPr marL="0" indent="0">
              <a:buNone/>
            </a:pPr>
            <a:endParaRPr lang="en-US" dirty="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cs typeface="Times New Roman" panose="02020603050405020304" pitchFamily="18" charset="0"/>
              </a:rPr>
              <a:t>An ant avoids revisiting already visited nodes.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cs typeface="Times New Roman" panose="02020603050405020304" pitchFamily="18" charset="0"/>
              </a:rPr>
              <a:t>Intuition</a:t>
            </a:r>
            <a:r>
              <a:rPr kumimoji="0" lang="en-US" altLang="en-US" sz="2400" b="0" i="0" u="none" strike="noStrike" cap="none" normalizeH="0" baseline="0" dirty="0">
                <a:ln>
                  <a:noFill/>
                </a:ln>
                <a:solidFill>
                  <a:schemeClr val="tx1"/>
                </a:solidFill>
                <a:effectLst/>
                <a:cs typeface="Times New Roman" panose="02020603050405020304" pitchFamily="18" charset="0"/>
              </a:rPr>
              <a:t>: Pheromone levels guide ants to promising paths, while heuristic values emphasize problem-specific factors like shorter distances. </a:t>
            </a:r>
          </a:p>
          <a:p>
            <a:endParaRPr lang="en-US" dirty="0"/>
          </a:p>
        </p:txBody>
      </p:sp>
      <p:pic>
        <p:nvPicPr>
          <p:cNvPr id="5" name="Picture 4" descr="A math equations on a white background&#10;&#10;Description automatically generated">
            <a:extLst>
              <a:ext uri="{FF2B5EF4-FFF2-40B4-BE49-F238E27FC236}">
                <a16:creationId xmlns:a16="http://schemas.microsoft.com/office/drawing/2014/main" id="{8D39154C-EB10-B886-DEB3-15093ACE3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840" y="3112269"/>
            <a:ext cx="7406639" cy="982211"/>
          </a:xfrm>
          <a:prstGeom prst="rect">
            <a:avLst/>
          </a:prstGeom>
        </p:spPr>
      </p:pic>
    </p:spTree>
    <p:extLst>
      <p:ext uri="{BB962C8B-B14F-4D97-AF65-F5344CB8AC3E}">
        <p14:creationId xmlns:p14="http://schemas.microsoft.com/office/powerpoint/2010/main" val="656716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1A82-DDE0-07C4-8B00-612FE76A6E81}"/>
              </a:ext>
            </a:extLst>
          </p:cNvPr>
          <p:cNvSpPr>
            <a:spLocks noGrp="1"/>
          </p:cNvSpPr>
          <p:nvPr>
            <p:ph type="title"/>
          </p:nvPr>
        </p:nvSpPr>
        <p:spPr>
          <a:xfrm>
            <a:off x="608138" y="365125"/>
            <a:ext cx="10972800" cy="1325563"/>
          </a:xfrm>
        </p:spPr>
        <p:txBody>
          <a:bodyPr anchor="b">
            <a:normAutofit/>
          </a:bodyPr>
          <a:lstStyle/>
          <a:p>
            <a:r>
              <a:rPr lang="en-IN" dirty="0"/>
              <a:t>Pheromone Update</a:t>
            </a:r>
            <a:endParaRPr lang="en-US" dirty="0"/>
          </a:p>
        </p:txBody>
      </p:sp>
      <p:pic>
        <p:nvPicPr>
          <p:cNvPr id="4" name="Content Placeholder 3" descr="A math equations and formulas">
            <a:extLst>
              <a:ext uri="{FF2B5EF4-FFF2-40B4-BE49-F238E27FC236}">
                <a16:creationId xmlns:a16="http://schemas.microsoft.com/office/drawing/2014/main" id="{F41C886E-A4C9-0F7C-3E43-8D78CFAB9B6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311"/>
          <a:stretch/>
        </p:blipFill>
        <p:spPr>
          <a:xfrm>
            <a:off x="608138" y="1825626"/>
            <a:ext cx="8944424" cy="3221820"/>
          </a:xfrm>
          <a:prstGeom prst="rect">
            <a:avLst/>
          </a:prstGeom>
          <a:noFill/>
        </p:spPr>
      </p:pic>
      <p:sp>
        <p:nvSpPr>
          <p:cNvPr id="5" name="TextBox 4">
            <a:extLst>
              <a:ext uri="{FF2B5EF4-FFF2-40B4-BE49-F238E27FC236}">
                <a16:creationId xmlns:a16="http://schemas.microsoft.com/office/drawing/2014/main" id="{0D893484-98A7-A6DD-8B99-B00DB1264634}"/>
              </a:ext>
            </a:extLst>
          </p:cNvPr>
          <p:cNvSpPr txBox="1"/>
          <p:nvPr/>
        </p:nvSpPr>
        <p:spPr>
          <a:xfrm>
            <a:off x="1160023" y="5182384"/>
            <a:ext cx="4822488" cy="369332"/>
          </a:xfrm>
          <a:prstGeom prst="rect">
            <a:avLst/>
          </a:prstGeom>
          <a:noFill/>
        </p:spPr>
        <p:txBody>
          <a:bodyPr wrap="square">
            <a:spAutoFit/>
          </a:bodyPr>
          <a:lstStyle/>
          <a:p>
            <a:r>
              <a:rPr lang="en-IN" dirty="0"/>
              <a:t>            Q is Constant pheromone quantity.</a:t>
            </a:r>
          </a:p>
        </p:txBody>
      </p:sp>
    </p:spTree>
    <p:extLst>
      <p:ext uri="{BB962C8B-B14F-4D97-AF65-F5344CB8AC3E}">
        <p14:creationId xmlns:p14="http://schemas.microsoft.com/office/powerpoint/2010/main" val="1001084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A680F-D249-FF8F-00C3-EC3BFFA24109}"/>
              </a:ext>
            </a:extLst>
          </p:cNvPr>
          <p:cNvSpPr>
            <a:spLocks noGrp="1"/>
          </p:cNvSpPr>
          <p:nvPr>
            <p:ph type="title"/>
          </p:nvPr>
        </p:nvSpPr>
        <p:spPr>
          <a:xfrm>
            <a:off x="608138" y="365125"/>
            <a:ext cx="10972800" cy="1325563"/>
          </a:xfrm>
        </p:spPr>
        <p:txBody>
          <a:bodyPr anchor="b">
            <a:normAutofit/>
          </a:bodyPr>
          <a:lstStyle/>
          <a:p>
            <a:r>
              <a:rPr lang="en-IN" dirty="0"/>
              <a:t>Iteration</a:t>
            </a:r>
            <a:endParaRPr lang="en-US" dirty="0"/>
          </a:p>
        </p:txBody>
      </p:sp>
      <p:graphicFrame>
        <p:nvGraphicFramePr>
          <p:cNvPr id="5" name="Content Placeholder 2">
            <a:extLst>
              <a:ext uri="{FF2B5EF4-FFF2-40B4-BE49-F238E27FC236}">
                <a16:creationId xmlns:a16="http://schemas.microsoft.com/office/drawing/2014/main" id="{D69525C9-7729-AD85-04B0-AB968B685EE5}"/>
              </a:ext>
            </a:extLst>
          </p:cNvPr>
          <p:cNvGraphicFramePr>
            <a:graphicFrameLocks noGrp="1"/>
          </p:cNvGraphicFramePr>
          <p:nvPr>
            <p:ph idx="1"/>
            <p:extLst>
              <p:ext uri="{D42A27DB-BD31-4B8C-83A1-F6EECF244321}">
                <p14:modId xmlns:p14="http://schemas.microsoft.com/office/powerpoint/2010/main" val="1248612652"/>
              </p:ext>
            </p:extLst>
          </p:nvPr>
        </p:nvGraphicFramePr>
        <p:xfrm>
          <a:off x="608138" y="1825625"/>
          <a:ext cx="10972800" cy="4229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4117419"/>
      </p:ext>
    </p:extLst>
  </p:cSld>
  <p:clrMapOvr>
    <a:masterClrMapping/>
  </p:clrMapOvr>
</p:sld>
</file>

<file path=ppt/theme/theme1.xml><?xml version="1.0" encoding="utf-8"?>
<a:theme xmlns:a="http://schemas.openxmlformats.org/drawingml/2006/main" name="TXST Light">
  <a:themeElements>
    <a:clrScheme name="TXST">
      <a:dk1>
        <a:srgbClr val="363434"/>
      </a:dk1>
      <a:lt1>
        <a:srgbClr val="FFFFFF"/>
      </a:lt1>
      <a:dk2>
        <a:srgbClr val="501214"/>
      </a:dk2>
      <a:lt2>
        <a:srgbClr val="F5F1EE"/>
      </a:lt2>
      <a:accent1>
        <a:srgbClr val="AC9155"/>
      </a:accent1>
      <a:accent2>
        <a:srgbClr val="EB2E47"/>
      </a:accent2>
      <a:accent3>
        <a:srgbClr val="EBBA45"/>
      </a:accent3>
      <a:accent4>
        <a:srgbClr val="6EA095"/>
      </a:accent4>
      <a:accent5>
        <a:srgbClr val="EA664D"/>
      </a:accent5>
      <a:accent6>
        <a:srgbClr val="007096"/>
      </a:accent6>
      <a:hlink>
        <a:srgbClr val="007096"/>
      </a:hlink>
      <a:folHlink>
        <a:srgbClr val="266724"/>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XST Light" id="{3DCDD510-7904-B74A-8922-59513742C84D}" vid="{3CF22F8D-25A6-7347-A67B-78837EA981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366bb94d-ed52-48c4-977f-e7160257263f">
      <Terms xmlns="http://schemas.microsoft.com/office/infopath/2007/PartnerControls"/>
    </lcf76f155ced4ddcb4097134ff3c332f>
    <TaxCatchAll xmlns="5f9efd60-91f6-4699-b517-a26acc9da5a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B3FE46A33B30747B9A930F5321D4687" ma:contentTypeVersion="13" ma:contentTypeDescription="Create a new document." ma:contentTypeScope="" ma:versionID="cf02fe36f305b03f2a5fcf8daa60f6b9">
  <xsd:schema xmlns:xsd="http://www.w3.org/2001/XMLSchema" xmlns:xs="http://www.w3.org/2001/XMLSchema" xmlns:p="http://schemas.microsoft.com/office/2006/metadata/properties" xmlns:ns2="366bb94d-ed52-48c4-977f-e7160257263f" xmlns:ns3="5f9efd60-91f6-4699-b517-a26acc9da5ac" targetNamespace="http://schemas.microsoft.com/office/2006/metadata/properties" ma:root="true" ma:fieldsID="700c9a3bd80c991f52a34e66a9c43e0f" ns2:_="" ns3:_="">
    <xsd:import namespace="366bb94d-ed52-48c4-977f-e7160257263f"/>
    <xsd:import namespace="5f9efd60-91f6-4699-b517-a26acc9da5a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6bb94d-ed52-48c4-977f-e716025726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83a692e8-e48a-48e7-a779-d106e04dcfd5"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f9efd60-91f6-4699-b517-a26acc9da5ac"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bd8e29d0-17b1-4d33-addc-b55b3218264a}" ma:internalName="TaxCatchAll" ma:showField="CatchAllData" ma:web="5f9efd60-91f6-4699-b517-a26acc9da5ac">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113E3F-0FBA-4077-AF2F-9563E8FA16D3}">
  <ds:schemaRefs>
    <ds:schemaRef ds:uri="http://schemas.microsoft.com/sharepoint/v3/contenttype/forms"/>
  </ds:schemaRefs>
</ds:datastoreItem>
</file>

<file path=customXml/itemProps2.xml><?xml version="1.0" encoding="utf-8"?>
<ds:datastoreItem xmlns:ds="http://schemas.openxmlformats.org/officeDocument/2006/customXml" ds:itemID="{6CA2772D-6AB4-4303-A60A-4872810885EA}">
  <ds:schemaRefs>
    <ds:schemaRef ds:uri="http://purl.org/dc/elements/1.1/"/>
    <ds:schemaRef ds:uri="http://www.w3.org/XML/1998/namespace"/>
    <ds:schemaRef ds:uri="366bb94d-ed52-48c4-977f-e7160257263f"/>
    <ds:schemaRef ds:uri="http://schemas.microsoft.com/office/2006/documentManagement/types"/>
    <ds:schemaRef ds:uri="http://purl.org/dc/dcmitype/"/>
    <ds:schemaRef ds:uri="http://schemas.openxmlformats.org/package/2006/metadata/core-properties"/>
    <ds:schemaRef ds:uri="http://schemas.microsoft.com/office/2006/metadata/properties"/>
    <ds:schemaRef ds:uri="http://purl.org/dc/terms/"/>
    <ds:schemaRef ds:uri="http://schemas.microsoft.com/office/infopath/2007/PartnerControls"/>
    <ds:schemaRef ds:uri="5f9efd60-91f6-4699-b517-a26acc9da5ac"/>
  </ds:schemaRefs>
</ds:datastoreItem>
</file>

<file path=customXml/itemProps3.xml><?xml version="1.0" encoding="utf-8"?>
<ds:datastoreItem xmlns:ds="http://schemas.openxmlformats.org/officeDocument/2006/customXml" ds:itemID="{DE9DF2FB-3578-4BA0-8396-BFCC67C05102}">
  <ds:schemaRefs>
    <ds:schemaRef ds:uri="366bb94d-ed52-48c4-977f-e7160257263f"/>
    <ds:schemaRef ds:uri="5f9efd60-91f6-4699-b517-a26acc9da5a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TXST Light</Template>
  <TotalTime>2317</TotalTime>
  <Words>1812</Words>
  <Application>Microsoft Office PowerPoint</Application>
  <PresentationFormat>Widescreen</PresentationFormat>
  <Paragraphs>158</Paragraphs>
  <Slides>23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Aptos</vt:lpstr>
      <vt:lpstr>Aptos Display</vt:lpstr>
      <vt:lpstr>Arial</vt:lpstr>
      <vt:lpstr>Times New Roman</vt:lpstr>
      <vt:lpstr>TXST Light</vt:lpstr>
      <vt:lpstr>  GROUP -7  ANT COLONY OPTIMIZATION ALGORITHMS AND DEMONSTRATION                   Harsha Vardhan Alladi – NFB15               Madhan Mohan Madala – CCK60                              Sreeja Kukkala – SWT36   </vt:lpstr>
      <vt:lpstr>Introduction to Ant Colony Optimization (ACO)</vt:lpstr>
      <vt:lpstr>                                    Main Idea</vt:lpstr>
      <vt:lpstr>Historical Background</vt:lpstr>
      <vt:lpstr>Algorithm Description: Ant Colony Optimization (ACO)</vt:lpstr>
      <vt:lpstr>Initialization</vt:lpstr>
      <vt:lpstr>Ant Solution Construction</vt:lpstr>
      <vt:lpstr>Pheromone Update</vt:lpstr>
      <vt:lpstr>Iteration</vt:lpstr>
      <vt:lpstr>User-Controlled Parameters</vt:lpstr>
      <vt:lpstr>Use and Demonstration: Ant Colony Optimization (ACO)</vt:lpstr>
      <vt:lpstr>Examples of Suitable Problems:</vt:lpstr>
      <vt:lpstr>Demonstration on the Traveling Salesman Problem (TSP)</vt:lpstr>
      <vt:lpstr>Step-by-Step Iteration</vt:lpstr>
      <vt:lpstr>Initialization</vt:lpstr>
      <vt:lpstr>Iteration 1: ( Construct Solution)</vt:lpstr>
      <vt:lpstr>Iteration 1:</vt:lpstr>
      <vt:lpstr>Update Pheromones: (Subsequent Iterations)</vt:lpstr>
      <vt:lpstr>Result</vt:lpstr>
      <vt:lpstr>Conclusion </vt:lpstr>
      <vt:lpstr>Summary of the Method &amp; Importance:</vt:lpstr>
      <vt:lpstr>Advantages and Disadvantages:</vt:lpstr>
      <vt:lpstr>Final Thoughts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EFFECTIVE PRESENTATIONS</dc:title>
  <dc:creator>Murphy, Alison R</dc:creator>
  <cp:lastModifiedBy>harsha vardhan</cp:lastModifiedBy>
  <cp:revision>4</cp:revision>
  <dcterms:created xsi:type="dcterms:W3CDTF">2024-06-11T19:36:44Z</dcterms:created>
  <dcterms:modified xsi:type="dcterms:W3CDTF">2024-11-25T22:31:56Z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0x0101001B3FE46A33B30747B9A930F5321D4687</vt:lpwstr>
  </property>
  <property fmtid="{D5CDD505-2E9C-101B-9397-08002B2CF9AE}" pid="3" name="MediaServiceImageTags">
    <vt:lpwstr/>
  </property>
</Properties>
</file>